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6" r:id="rId4"/>
    <p:sldMasterId id="2147484520" r:id="rId5"/>
  </p:sldMasterIdLst>
  <p:notesMasterIdLst>
    <p:notesMasterId r:id="rId21"/>
  </p:notesMasterIdLst>
  <p:handoutMasterIdLst>
    <p:handoutMasterId r:id="rId22"/>
  </p:handoutMasterIdLst>
  <p:sldIdLst>
    <p:sldId id="1292" r:id="rId6"/>
    <p:sldId id="1327" r:id="rId7"/>
    <p:sldId id="1340" r:id="rId8"/>
    <p:sldId id="1343" r:id="rId9"/>
    <p:sldId id="1341" r:id="rId10"/>
    <p:sldId id="1342" r:id="rId11"/>
    <p:sldId id="1352" r:id="rId12"/>
    <p:sldId id="1344" r:id="rId13"/>
    <p:sldId id="1351" r:id="rId14"/>
    <p:sldId id="1345" r:id="rId15"/>
    <p:sldId id="1347" r:id="rId16"/>
    <p:sldId id="1348" r:id="rId17"/>
    <p:sldId id="1349" r:id="rId18"/>
    <p:sldId id="1350" r:id="rId19"/>
    <p:sldId id="1324" r:id="rId2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SSELL, RICHARD C GS-14 USAF AFIA AFIA/ETA" initials="BRCGUAA" lastIdx="2" clrIdx="0">
    <p:extLst>
      <p:ext uri="{19B8F6BF-5375-455C-9EA6-DF929625EA0E}">
        <p15:presenceInfo xmlns:p15="http://schemas.microsoft.com/office/powerpoint/2012/main" userId="S-1-5-21-1271409858-1095883707-2794662393-242262" providerId="AD"/>
      </p:ext>
    </p:extLst>
  </p:cmAuthor>
  <p:cmAuthor id="2" name="Alan Metzler" initials="AM" lastIdx="12" clrIdx="1">
    <p:extLst>
      <p:ext uri="{19B8F6BF-5375-455C-9EA6-DF929625EA0E}">
        <p15:presenceInfo xmlns:p15="http://schemas.microsoft.com/office/powerpoint/2012/main" userId="S-1-12-1-3701581986-1280228531-1171121286-2445040828" providerId="AD"/>
      </p:ext>
    </p:extLst>
  </p:cmAuthor>
  <p:cmAuthor id="3" name="David Young" initials="DY" lastIdx="1" clrIdx="2">
    <p:extLst>
      <p:ext uri="{19B8F6BF-5375-455C-9EA6-DF929625EA0E}">
        <p15:presenceInfo xmlns:p15="http://schemas.microsoft.com/office/powerpoint/2012/main" userId="S::dyoung@dynamis.com::aff75926-bc68-42bb-b428-43c89599d8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2108DE"/>
    <a:srgbClr val="CC9900"/>
    <a:srgbClr val="FF9900"/>
    <a:srgbClr val="10BC31"/>
    <a:srgbClr val="3399FF"/>
    <a:srgbClr val="FFCC00"/>
    <a:srgbClr val="4D4DD3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6C2951-A4ED-4B15-B871-EB237A64E017}" v="13" dt="2024-02-15T12:18:20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1" autoAdjust="0"/>
    <p:restoredTop sz="85583" autoAdjust="0"/>
  </p:normalViewPr>
  <p:slideViewPr>
    <p:cSldViewPr>
      <p:cViewPr varScale="1">
        <p:scale>
          <a:sx n="93" d="100"/>
          <a:sy n="93" d="100"/>
        </p:scale>
        <p:origin x="1122" y="66"/>
      </p:cViewPr>
      <p:guideLst>
        <p:guide orient="horz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90" d="100"/>
          <a:sy n="90" d="100"/>
        </p:scale>
        <p:origin x="366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WARD, MATTHEW B SMSgt USAF ANG 166 AW/IG" userId="3731a633-f958-4892-bfcc-2ea9db2035eb" providerId="ADAL" clId="{B06C2951-A4ED-4B15-B871-EB237A64E017}"/>
    <pc:docChg chg="undo custSel addSld delSld modSld sldOrd">
      <pc:chgData name="HOWARD, MATTHEW B SMSgt USAF ANG 166 AW/IG" userId="3731a633-f958-4892-bfcc-2ea9db2035eb" providerId="ADAL" clId="{B06C2951-A4ED-4B15-B871-EB237A64E017}" dt="2024-02-15T12:28:06.902" v="391"/>
      <pc:docMkLst>
        <pc:docMk/>
      </pc:docMkLst>
      <pc:sldChg chg="modSp mod">
        <pc:chgData name="HOWARD, MATTHEW B SMSgt USAF ANG 166 AW/IG" userId="3731a633-f958-4892-bfcc-2ea9db2035eb" providerId="ADAL" clId="{B06C2951-A4ED-4B15-B871-EB237A64E017}" dt="2024-02-15T11:32:15.110" v="5" actId="20577"/>
        <pc:sldMkLst>
          <pc:docMk/>
          <pc:sldMk cId="2283751712" sldId="1292"/>
        </pc:sldMkLst>
        <pc:spChg chg="mod">
          <ac:chgData name="HOWARD, MATTHEW B SMSgt USAF ANG 166 AW/IG" userId="3731a633-f958-4892-bfcc-2ea9db2035eb" providerId="ADAL" clId="{B06C2951-A4ED-4B15-B871-EB237A64E017}" dt="2024-02-15T11:32:15.110" v="5" actId="20577"/>
          <ac:spMkLst>
            <pc:docMk/>
            <pc:sldMk cId="2283751712" sldId="1292"/>
            <ac:spMk id="8" creationId="{C9C58392-F6BF-4564-8320-07253E290B24}"/>
          </ac:spMkLst>
        </pc:spChg>
      </pc:sldChg>
      <pc:sldChg chg="addSp modSp mod">
        <pc:chgData name="HOWARD, MATTHEW B SMSgt USAF ANG 166 AW/IG" userId="3731a633-f958-4892-bfcc-2ea9db2035eb" providerId="ADAL" clId="{B06C2951-A4ED-4B15-B871-EB237A64E017}" dt="2024-02-15T11:34:02.441" v="30" actId="113"/>
        <pc:sldMkLst>
          <pc:docMk/>
          <pc:sldMk cId="246757650" sldId="1340"/>
        </pc:sldMkLst>
        <pc:spChg chg="add mod">
          <ac:chgData name="HOWARD, MATTHEW B SMSgt USAF ANG 166 AW/IG" userId="3731a633-f958-4892-bfcc-2ea9db2035eb" providerId="ADAL" clId="{B06C2951-A4ED-4B15-B871-EB237A64E017}" dt="2024-02-15T11:34:02.441" v="30" actId="113"/>
          <ac:spMkLst>
            <pc:docMk/>
            <pc:sldMk cId="246757650" sldId="1340"/>
            <ac:spMk id="8" creationId="{A14D6640-731D-E587-9428-77038FB58A88}"/>
          </ac:spMkLst>
        </pc:spChg>
        <pc:cxnChg chg="add mod">
          <ac:chgData name="HOWARD, MATTHEW B SMSgt USAF ANG 166 AW/IG" userId="3731a633-f958-4892-bfcc-2ea9db2035eb" providerId="ADAL" clId="{B06C2951-A4ED-4B15-B871-EB237A64E017}" dt="2024-02-15T11:33:11.812" v="7" actId="1076"/>
          <ac:cxnSpMkLst>
            <pc:docMk/>
            <pc:sldMk cId="246757650" sldId="1340"/>
            <ac:cxnSpMk id="6" creationId="{FF07991A-DC31-02F2-5510-AB7466C1158E}"/>
          </ac:cxnSpMkLst>
        </pc:cxnChg>
      </pc:sldChg>
      <pc:sldChg chg="addSp modSp mod">
        <pc:chgData name="HOWARD, MATTHEW B SMSgt USAF ANG 166 AW/IG" userId="3731a633-f958-4892-bfcc-2ea9db2035eb" providerId="ADAL" clId="{B06C2951-A4ED-4B15-B871-EB237A64E017}" dt="2024-02-15T11:34:23.797" v="32" actId="1076"/>
        <pc:sldMkLst>
          <pc:docMk/>
          <pc:sldMk cId="4083515540" sldId="1341"/>
        </pc:sldMkLst>
        <pc:spChg chg="add mod">
          <ac:chgData name="HOWARD, MATTHEW B SMSgt USAF ANG 166 AW/IG" userId="3731a633-f958-4892-bfcc-2ea9db2035eb" providerId="ADAL" clId="{B06C2951-A4ED-4B15-B871-EB237A64E017}" dt="2024-02-15T11:34:23.797" v="32" actId="1076"/>
          <ac:spMkLst>
            <pc:docMk/>
            <pc:sldMk cId="4083515540" sldId="1341"/>
            <ac:spMk id="3" creationId="{63A1F197-3C16-7F9D-0C35-3C4216535CE4}"/>
          </ac:spMkLst>
        </pc:spChg>
        <pc:cxnChg chg="add mod">
          <ac:chgData name="HOWARD, MATTHEW B SMSgt USAF ANG 166 AW/IG" userId="3731a633-f958-4892-bfcc-2ea9db2035eb" providerId="ADAL" clId="{B06C2951-A4ED-4B15-B871-EB237A64E017}" dt="2024-02-15T11:34:23.797" v="32" actId="1076"/>
          <ac:cxnSpMkLst>
            <pc:docMk/>
            <pc:sldMk cId="4083515540" sldId="1341"/>
            <ac:cxnSpMk id="2" creationId="{946CC591-F597-04CC-AC35-B6810CF90A12}"/>
          </ac:cxnSpMkLst>
        </pc:cxnChg>
      </pc:sldChg>
      <pc:sldChg chg="addSp modSp mod ord">
        <pc:chgData name="HOWARD, MATTHEW B SMSgt USAF ANG 166 AW/IG" userId="3731a633-f958-4892-bfcc-2ea9db2035eb" providerId="ADAL" clId="{B06C2951-A4ED-4B15-B871-EB237A64E017}" dt="2024-02-15T12:28:06.902" v="391"/>
        <pc:sldMkLst>
          <pc:docMk/>
          <pc:sldMk cId="1298187382" sldId="1345"/>
        </pc:sldMkLst>
        <pc:spChg chg="add mod">
          <ac:chgData name="HOWARD, MATTHEW B SMSgt USAF ANG 166 AW/IG" userId="3731a633-f958-4892-bfcc-2ea9db2035eb" providerId="ADAL" clId="{B06C2951-A4ED-4B15-B871-EB237A64E017}" dt="2024-02-15T12:19:30.770" v="389" actId="20577"/>
          <ac:spMkLst>
            <pc:docMk/>
            <pc:sldMk cId="1298187382" sldId="1345"/>
            <ac:spMk id="2" creationId="{1C7E61DE-054A-9F1B-B967-A17FA7F40537}"/>
          </ac:spMkLst>
        </pc:spChg>
        <pc:spChg chg="mod">
          <ac:chgData name="HOWARD, MATTHEW B SMSgt USAF ANG 166 AW/IG" userId="3731a633-f958-4892-bfcc-2ea9db2035eb" providerId="ADAL" clId="{B06C2951-A4ED-4B15-B871-EB237A64E017}" dt="2024-02-15T11:35:31.342" v="35" actId="1076"/>
          <ac:spMkLst>
            <pc:docMk/>
            <pc:sldMk cId="1298187382" sldId="1345"/>
            <ac:spMk id="3" creationId="{D67A4A58-9D46-32EB-EDD1-010967626189}"/>
          </ac:spMkLst>
        </pc:spChg>
        <pc:spChg chg="mod">
          <ac:chgData name="HOWARD, MATTHEW B SMSgt USAF ANG 166 AW/IG" userId="3731a633-f958-4892-bfcc-2ea9db2035eb" providerId="ADAL" clId="{B06C2951-A4ED-4B15-B871-EB237A64E017}" dt="2024-02-15T12:17:29.829" v="358" actId="207"/>
          <ac:spMkLst>
            <pc:docMk/>
            <pc:sldMk cId="1298187382" sldId="1345"/>
            <ac:spMk id="6" creationId="{C82FE289-37F9-482C-8153-89A902D08A81}"/>
          </ac:spMkLst>
        </pc:spChg>
        <pc:cxnChg chg="mod">
          <ac:chgData name="HOWARD, MATTHEW B SMSgt USAF ANG 166 AW/IG" userId="3731a633-f958-4892-bfcc-2ea9db2035eb" providerId="ADAL" clId="{B06C2951-A4ED-4B15-B871-EB237A64E017}" dt="2024-02-15T11:35:31.342" v="35" actId="1076"/>
          <ac:cxnSpMkLst>
            <pc:docMk/>
            <pc:sldMk cId="1298187382" sldId="1345"/>
            <ac:cxnSpMk id="4" creationId="{85573C3C-7297-6280-1FE5-9FA9AE6B856F}"/>
          </ac:cxnSpMkLst>
        </pc:cxnChg>
        <pc:cxnChg chg="add mod">
          <ac:chgData name="HOWARD, MATTHEW B SMSgt USAF ANG 166 AW/IG" userId="3731a633-f958-4892-bfcc-2ea9db2035eb" providerId="ADAL" clId="{B06C2951-A4ED-4B15-B871-EB237A64E017}" dt="2024-02-15T12:19:15.374" v="386" actId="14100"/>
          <ac:cxnSpMkLst>
            <pc:docMk/>
            <pc:sldMk cId="1298187382" sldId="1345"/>
            <ac:cxnSpMk id="5" creationId="{93E61C97-E590-606C-9C1F-932C6F354BD0}"/>
          </ac:cxnSpMkLst>
        </pc:cxnChg>
        <pc:cxnChg chg="mod">
          <ac:chgData name="HOWARD, MATTHEW B SMSgt USAF ANG 166 AW/IG" userId="3731a633-f958-4892-bfcc-2ea9db2035eb" providerId="ADAL" clId="{B06C2951-A4ED-4B15-B871-EB237A64E017}" dt="2024-02-15T11:35:31.342" v="35" actId="1076"/>
          <ac:cxnSpMkLst>
            <pc:docMk/>
            <pc:sldMk cId="1298187382" sldId="1345"/>
            <ac:cxnSpMk id="7" creationId="{2AC1C160-D581-318C-AB33-5CF6A0079ABA}"/>
          </ac:cxnSpMkLst>
        </pc:cxnChg>
        <pc:cxnChg chg="mod">
          <ac:chgData name="HOWARD, MATTHEW B SMSgt USAF ANG 166 AW/IG" userId="3731a633-f958-4892-bfcc-2ea9db2035eb" providerId="ADAL" clId="{B06C2951-A4ED-4B15-B871-EB237A64E017}" dt="2024-02-15T11:35:31.342" v="35" actId="1076"/>
          <ac:cxnSpMkLst>
            <pc:docMk/>
            <pc:sldMk cId="1298187382" sldId="1345"/>
            <ac:cxnSpMk id="9" creationId="{6BDA00DC-2F3A-1587-8161-DC8F34EB3148}"/>
          </ac:cxnSpMkLst>
        </pc:cxnChg>
        <pc:cxnChg chg="mod">
          <ac:chgData name="HOWARD, MATTHEW B SMSgt USAF ANG 166 AW/IG" userId="3731a633-f958-4892-bfcc-2ea9db2035eb" providerId="ADAL" clId="{B06C2951-A4ED-4B15-B871-EB237A64E017}" dt="2024-02-15T11:35:31.342" v="35" actId="1076"/>
          <ac:cxnSpMkLst>
            <pc:docMk/>
            <pc:sldMk cId="1298187382" sldId="1345"/>
            <ac:cxnSpMk id="12" creationId="{B643E7AB-FFC6-E05F-299F-F5D67FFDD811}"/>
          </ac:cxnSpMkLst>
        </pc:cxnChg>
      </pc:sldChg>
      <pc:sldChg chg="del">
        <pc:chgData name="HOWARD, MATTHEW B SMSgt USAF ANG 166 AW/IG" userId="3731a633-f958-4892-bfcc-2ea9db2035eb" providerId="ADAL" clId="{B06C2951-A4ED-4B15-B871-EB237A64E017}" dt="2024-02-15T12:16:35.507" v="357" actId="2696"/>
        <pc:sldMkLst>
          <pc:docMk/>
          <pc:sldMk cId="1131212380" sldId="1346"/>
        </pc:sldMkLst>
      </pc:sldChg>
      <pc:sldChg chg="modSp mod">
        <pc:chgData name="HOWARD, MATTHEW B SMSgt USAF ANG 166 AW/IG" userId="3731a633-f958-4892-bfcc-2ea9db2035eb" providerId="ADAL" clId="{B06C2951-A4ED-4B15-B871-EB237A64E017}" dt="2024-02-15T12:04:51.304" v="289" actId="207"/>
        <pc:sldMkLst>
          <pc:docMk/>
          <pc:sldMk cId="1444786730" sldId="1347"/>
        </pc:sldMkLst>
        <pc:spChg chg="mod">
          <ac:chgData name="HOWARD, MATTHEW B SMSgt USAF ANG 166 AW/IG" userId="3731a633-f958-4892-bfcc-2ea9db2035eb" providerId="ADAL" clId="{B06C2951-A4ED-4B15-B871-EB237A64E017}" dt="2024-02-15T12:04:51.304" v="289" actId="207"/>
          <ac:spMkLst>
            <pc:docMk/>
            <pc:sldMk cId="1444786730" sldId="1347"/>
            <ac:spMk id="6" creationId="{C82FE289-37F9-482C-8153-89A902D08A81}"/>
          </ac:spMkLst>
        </pc:spChg>
      </pc:sldChg>
      <pc:sldChg chg="modSp mod">
        <pc:chgData name="HOWARD, MATTHEW B SMSgt USAF ANG 166 AW/IG" userId="3731a633-f958-4892-bfcc-2ea9db2035eb" providerId="ADAL" clId="{B06C2951-A4ED-4B15-B871-EB237A64E017}" dt="2024-02-15T12:07:49.271" v="343" actId="20577"/>
        <pc:sldMkLst>
          <pc:docMk/>
          <pc:sldMk cId="3236921600" sldId="1348"/>
        </pc:sldMkLst>
        <pc:spChg chg="mod">
          <ac:chgData name="HOWARD, MATTHEW B SMSgt USAF ANG 166 AW/IG" userId="3731a633-f958-4892-bfcc-2ea9db2035eb" providerId="ADAL" clId="{B06C2951-A4ED-4B15-B871-EB237A64E017}" dt="2024-02-15T12:07:49.271" v="343" actId="20577"/>
          <ac:spMkLst>
            <pc:docMk/>
            <pc:sldMk cId="3236921600" sldId="1348"/>
            <ac:spMk id="6" creationId="{C82FE289-37F9-482C-8153-89A902D08A81}"/>
          </ac:spMkLst>
        </pc:spChg>
      </pc:sldChg>
      <pc:sldChg chg="addSp delSp modSp add del mod">
        <pc:chgData name="HOWARD, MATTHEW B SMSgt USAF ANG 166 AW/IG" userId="3731a633-f958-4892-bfcc-2ea9db2035eb" providerId="ADAL" clId="{B06C2951-A4ED-4B15-B871-EB237A64E017}" dt="2024-02-15T11:41:45.382" v="97" actId="14100"/>
        <pc:sldMkLst>
          <pc:docMk/>
          <pc:sldMk cId="3009786151" sldId="1349"/>
        </pc:sldMkLst>
        <pc:spChg chg="add mod">
          <ac:chgData name="HOWARD, MATTHEW B SMSgt USAF ANG 166 AW/IG" userId="3731a633-f958-4892-bfcc-2ea9db2035eb" providerId="ADAL" clId="{B06C2951-A4ED-4B15-B871-EB237A64E017}" dt="2024-02-15T11:38:04.646" v="45" actId="20577"/>
          <ac:spMkLst>
            <pc:docMk/>
            <pc:sldMk cId="3009786151" sldId="1349"/>
            <ac:spMk id="3" creationId="{339B658D-5204-C50A-01FF-E2642F0D05F5}"/>
          </ac:spMkLst>
        </pc:spChg>
        <pc:spChg chg="add mod">
          <ac:chgData name="HOWARD, MATTHEW B SMSgt USAF ANG 166 AW/IG" userId="3731a633-f958-4892-bfcc-2ea9db2035eb" providerId="ADAL" clId="{B06C2951-A4ED-4B15-B871-EB237A64E017}" dt="2024-02-15T11:39:42.869" v="72" actId="20577"/>
          <ac:spMkLst>
            <pc:docMk/>
            <pc:sldMk cId="3009786151" sldId="1349"/>
            <ac:spMk id="10" creationId="{3D08D1E5-5242-46AE-5A7D-2C94B17CA505}"/>
          </ac:spMkLst>
        </pc:spChg>
        <pc:spChg chg="add mod">
          <ac:chgData name="HOWARD, MATTHEW B SMSgt USAF ANG 166 AW/IG" userId="3731a633-f958-4892-bfcc-2ea9db2035eb" providerId="ADAL" clId="{B06C2951-A4ED-4B15-B871-EB237A64E017}" dt="2024-02-15T11:40:41.055" v="93" actId="20577"/>
          <ac:spMkLst>
            <pc:docMk/>
            <pc:sldMk cId="3009786151" sldId="1349"/>
            <ac:spMk id="25" creationId="{C2CE3FB3-FF44-2FD1-E399-4663A3D00A14}"/>
          </ac:spMkLst>
        </pc:spChg>
        <pc:graphicFrameChg chg="mod">
          <ac:chgData name="HOWARD, MATTHEW B SMSgt USAF ANG 166 AW/IG" userId="3731a633-f958-4892-bfcc-2ea9db2035eb" providerId="ADAL" clId="{B06C2951-A4ED-4B15-B871-EB237A64E017}" dt="2024-02-15T11:41:36.925" v="95" actId="255"/>
          <ac:graphicFrameMkLst>
            <pc:docMk/>
            <pc:sldMk cId="3009786151" sldId="1349"/>
            <ac:graphicFrameMk id="2" creationId="{41E064FA-0FE2-02E6-5B43-CBF518CF9E58}"/>
          </ac:graphicFrameMkLst>
        </pc:graphicFrameChg>
        <pc:cxnChg chg="add mod">
          <ac:chgData name="HOWARD, MATTHEW B SMSgt USAF ANG 166 AW/IG" userId="3731a633-f958-4892-bfcc-2ea9db2035eb" providerId="ADAL" clId="{B06C2951-A4ED-4B15-B871-EB237A64E017}" dt="2024-02-15T11:41:41.565" v="96" actId="14100"/>
          <ac:cxnSpMkLst>
            <pc:docMk/>
            <pc:sldMk cId="3009786151" sldId="1349"/>
            <ac:cxnSpMk id="4" creationId="{7C574077-1162-D8A1-69B2-122B610A48E8}"/>
          </ac:cxnSpMkLst>
        </pc:cxnChg>
        <pc:cxnChg chg="add mod">
          <ac:chgData name="HOWARD, MATTHEW B SMSgt USAF ANG 166 AW/IG" userId="3731a633-f958-4892-bfcc-2ea9db2035eb" providerId="ADAL" clId="{B06C2951-A4ED-4B15-B871-EB237A64E017}" dt="2024-02-15T11:38:22.629" v="49" actId="14100"/>
          <ac:cxnSpMkLst>
            <pc:docMk/>
            <pc:sldMk cId="3009786151" sldId="1349"/>
            <ac:cxnSpMk id="5" creationId="{EEA96449-8524-A3E0-DB8C-4C678E6094FD}"/>
          </ac:cxnSpMkLst>
        </pc:cxnChg>
        <pc:cxnChg chg="add del mod">
          <ac:chgData name="HOWARD, MATTHEW B SMSgt USAF ANG 166 AW/IG" userId="3731a633-f958-4892-bfcc-2ea9db2035eb" providerId="ADAL" clId="{B06C2951-A4ED-4B15-B871-EB237A64E017}" dt="2024-02-15T11:38:38.310" v="51"/>
          <ac:cxnSpMkLst>
            <pc:docMk/>
            <pc:sldMk cId="3009786151" sldId="1349"/>
            <ac:cxnSpMk id="9" creationId="{752F5BCE-82DC-2A1F-E79B-380888B8C54D}"/>
          </ac:cxnSpMkLst>
        </pc:cxnChg>
        <pc:cxnChg chg="add mod">
          <ac:chgData name="HOWARD, MATTHEW B SMSgt USAF ANG 166 AW/IG" userId="3731a633-f958-4892-bfcc-2ea9db2035eb" providerId="ADAL" clId="{B06C2951-A4ED-4B15-B871-EB237A64E017}" dt="2024-02-15T11:39:33.670" v="63" actId="14100"/>
          <ac:cxnSpMkLst>
            <pc:docMk/>
            <pc:sldMk cId="3009786151" sldId="1349"/>
            <ac:cxnSpMk id="11" creationId="{FE43E002-AC73-2F36-8644-A1385352051A}"/>
          </ac:cxnSpMkLst>
        </pc:cxnChg>
        <pc:cxnChg chg="add mod">
          <ac:chgData name="HOWARD, MATTHEW B SMSgt USAF ANG 166 AW/IG" userId="3731a633-f958-4892-bfcc-2ea9db2035eb" providerId="ADAL" clId="{B06C2951-A4ED-4B15-B871-EB237A64E017}" dt="2024-02-15T11:39:33.670" v="63" actId="14100"/>
          <ac:cxnSpMkLst>
            <pc:docMk/>
            <pc:sldMk cId="3009786151" sldId="1349"/>
            <ac:cxnSpMk id="12" creationId="{F5F03F79-791A-D502-473E-242EDB480B52}"/>
          </ac:cxnSpMkLst>
        </pc:cxnChg>
        <pc:cxnChg chg="add del mod">
          <ac:chgData name="HOWARD, MATTHEW B SMSgt USAF ANG 166 AW/IG" userId="3731a633-f958-4892-bfcc-2ea9db2035eb" providerId="ADAL" clId="{B06C2951-A4ED-4B15-B871-EB237A64E017}" dt="2024-02-15T11:40:23.790" v="79" actId="478"/>
          <ac:cxnSpMkLst>
            <pc:docMk/>
            <pc:sldMk cId="3009786151" sldId="1349"/>
            <ac:cxnSpMk id="26" creationId="{E4F87A41-367D-D342-F362-B490CF6B75E6}"/>
          </ac:cxnSpMkLst>
        </pc:cxnChg>
        <pc:cxnChg chg="add mod">
          <ac:chgData name="HOWARD, MATTHEW B SMSgt USAF ANG 166 AW/IG" userId="3731a633-f958-4892-bfcc-2ea9db2035eb" providerId="ADAL" clId="{B06C2951-A4ED-4B15-B871-EB237A64E017}" dt="2024-02-15T11:41:45.382" v="97" actId="14100"/>
          <ac:cxnSpMkLst>
            <pc:docMk/>
            <pc:sldMk cId="3009786151" sldId="1349"/>
            <ac:cxnSpMk id="27" creationId="{74C19374-62BB-6E4B-9F3A-2319554B65DE}"/>
          </ac:cxnSpMkLst>
        </pc:cxnChg>
      </pc:sldChg>
      <pc:sldChg chg="modSp">
        <pc:chgData name="HOWARD, MATTHEW B SMSgt USAF ANG 166 AW/IG" userId="3731a633-f958-4892-bfcc-2ea9db2035eb" providerId="ADAL" clId="{B06C2951-A4ED-4B15-B871-EB237A64E017}" dt="2024-02-15T11:42:04.814" v="98" actId="255"/>
        <pc:sldMkLst>
          <pc:docMk/>
          <pc:sldMk cId="4278900543" sldId="1350"/>
        </pc:sldMkLst>
        <pc:graphicFrameChg chg="mod">
          <ac:chgData name="HOWARD, MATTHEW B SMSgt USAF ANG 166 AW/IG" userId="3731a633-f958-4892-bfcc-2ea9db2035eb" providerId="ADAL" clId="{B06C2951-A4ED-4B15-B871-EB237A64E017}" dt="2024-02-15T11:42:04.814" v="98" actId="255"/>
          <ac:graphicFrameMkLst>
            <pc:docMk/>
            <pc:sldMk cId="4278900543" sldId="1350"/>
            <ac:graphicFrameMk id="2" creationId="{41E064FA-0FE2-02E6-5B43-CBF518CF9E58}"/>
          </ac:graphicFrameMkLst>
        </pc:graphicFrameChg>
      </pc:sldChg>
      <pc:sldChg chg="addSp delSp modSp add mod">
        <pc:chgData name="HOWARD, MATTHEW B SMSgt USAF ANG 166 AW/IG" userId="3731a633-f958-4892-bfcc-2ea9db2035eb" providerId="ADAL" clId="{B06C2951-A4ED-4B15-B871-EB237A64E017}" dt="2024-02-15T12:14:38.776" v="356" actId="20577"/>
        <pc:sldMkLst>
          <pc:docMk/>
          <pc:sldMk cId="2097880194" sldId="1351"/>
        </pc:sldMkLst>
        <pc:spChg chg="add del mod">
          <ac:chgData name="HOWARD, MATTHEW B SMSgt USAF ANG 166 AW/IG" userId="3731a633-f958-4892-bfcc-2ea9db2035eb" providerId="ADAL" clId="{B06C2951-A4ED-4B15-B871-EB237A64E017}" dt="2024-02-15T12:14:38.776" v="356" actId="20577"/>
          <ac:spMkLst>
            <pc:docMk/>
            <pc:sldMk cId="2097880194" sldId="1351"/>
            <ac:spMk id="6" creationId="{C82FE289-37F9-482C-8153-89A902D08A81}"/>
          </ac:spMkLst>
        </pc:spChg>
        <pc:spChg chg="mod">
          <ac:chgData name="HOWARD, MATTHEW B SMSgt USAF ANG 166 AW/IG" userId="3731a633-f958-4892-bfcc-2ea9db2035eb" providerId="ADAL" clId="{B06C2951-A4ED-4B15-B871-EB237A64E017}" dt="2024-02-15T11:54:42.495" v="243" actId="20577"/>
          <ac:spMkLst>
            <pc:docMk/>
            <pc:sldMk cId="2097880194" sldId="1351"/>
            <ac:spMk id="22" creationId="{6B972200-E5FE-474A-B72D-9EC93D3A45E1}"/>
          </ac:spMkLst>
        </pc:spChg>
      </pc:sldChg>
    </pc:docChg>
  </pc:docChgLst>
  <pc:docChgLst>
    <pc:chgData name="HOWARD, MATTHEW B MSgt USAF ANG 166 AW/IG" userId="3731a633-f958-4892-bfcc-2ea9db2035eb" providerId="ADAL" clId="{B98A7B6B-7253-49F2-960A-E403DEE59E3D}"/>
    <pc:docChg chg="undo custSel addSld delSld modSld sldOrd delMainMaster">
      <pc:chgData name="HOWARD, MATTHEW B MSgt USAF ANG 166 AW/IG" userId="3731a633-f958-4892-bfcc-2ea9db2035eb" providerId="ADAL" clId="{B98A7B6B-7253-49F2-960A-E403DEE59E3D}" dt="2024-01-07T14:15:16.818" v="1824" actId="404"/>
      <pc:docMkLst>
        <pc:docMk/>
      </pc:docMkLst>
      <pc:sldChg chg="del">
        <pc:chgData name="HOWARD, MATTHEW B MSgt USAF ANG 166 AW/IG" userId="3731a633-f958-4892-bfcc-2ea9db2035eb" providerId="ADAL" clId="{B98A7B6B-7253-49F2-960A-E403DEE59E3D}" dt="2024-01-05T19:18:01.353" v="836" actId="47"/>
        <pc:sldMkLst>
          <pc:docMk/>
          <pc:sldMk cId="4188823866" sldId="345"/>
        </pc:sldMkLst>
      </pc:sldChg>
      <pc:sldChg chg="del">
        <pc:chgData name="HOWARD, MATTHEW B MSgt USAF ANG 166 AW/IG" userId="3731a633-f958-4892-bfcc-2ea9db2035eb" providerId="ADAL" clId="{B98A7B6B-7253-49F2-960A-E403DEE59E3D}" dt="2024-01-05T19:18:07.284" v="841" actId="47"/>
        <pc:sldMkLst>
          <pc:docMk/>
          <pc:sldMk cId="176244326" sldId="371"/>
        </pc:sldMkLst>
      </pc:sldChg>
      <pc:sldChg chg="modSp mod">
        <pc:chgData name="HOWARD, MATTHEW B MSgt USAF ANG 166 AW/IG" userId="3731a633-f958-4892-bfcc-2ea9db2035eb" providerId="ADAL" clId="{B98A7B6B-7253-49F2-960A-E403DEE59E3D}" dt="2023-12-28T20:42:48.263" v="63" actId="404"/>
        <pc:sldMkLst>
          <pc:docMk/>
          <pc:sldMk cId="2283751712" sldId="1292"/>
        </pc:sldMkLst>
        <pc:spChg chg="mod">
          <ac:chgData name="HOWARD, MATTHEW B MSgt USAF ANG 166 AW/IG" userId="3731a633-f958-4892-bfcc-2ea9db2035eb" providerId="ADAL" clId="{B98A7B6B-7253-49F2-960A-E403DEE59E3D}" dt="2023-12-28T20:42:48.263" v="63" actId="404"/>
          <ac:spMkLst>
            <pc:docMk/>
            <pc:sldMk cId="2283751712" sldId="1292"/>
            <ac:spMk id="6" creationId="{EE378606-9BE1-41D7-89C0-15086E8C86BC}"/>
          </ac:spMkLst>
        </pc:spChg>
        <pc:spChg chg="mod">
          <ac:chgData name="HOWARD, MATTHEW B MSgt USAF ANG 166 AW/IG" userId="3731a633-f958-4892-bfcc-2ea9db2035eb" providerId="ADAL" clId="{B98A7B6B-7253-49F2-960A-E403DEE59E3D}" dt="2023-12-28T20:35:14.743" v="8" actId="20577"/>
          <ac:spMkLst>
            <pc:docMk/>
            <pc:sldMk cId="2283751712" sldId="1292"/>
            <ac:spMk id="8" creationId="{C9C58392-F6BF-4564-8320-07253E290B24}"/>
          </ac:spMkLst>
        </pc:spChg>
      </pc:sldChg>
      <pc:sldChg chg="addSp delSp modSp del mod">
        <pc:chgData name="HOWARD, MATTHEW B MSgt USAF ANG 166 AW/IG" userId="3731a633-f958-4892-bfcc-2ea9db2035eb" providerId="ADAL" clId="{B98A7B6B-7253-49F2-960A-E403DEE59E3D}" dt="2024-01-05T18:51:54.346" v="323" actId="47"/>
        <pc:sldMkLst>
          <pc:docMk/>
          <pc:sldMk cId="2242760433" sldId="1303"/>
        </pc:sldMkLst>
        <pc:spChg chg="add mod">
          <ac:chgData name="HOWARD, MATTHEW B MSgt USAF ANG 166 AW/IG" userId="3731a633-f958-4892-bfcc-2ea9db2035eb" providerId="ADAL" clId="{B98A7B6B-7253-49F2-960A-E403DEE59E3D}" dt="2024-01-05T18:42:15.968" v="231" actId="1076"/>
          <ac:spMkLst>
            <pc:docMk/>
            <pc:sldMk cId="2242760433" sldId="1303"/>
            <ac:spMk id="2" creationId="{F0290EED-2219-FD40-1AA4-D1A451747874}"/>
          </ac:spMkLst>
        </pc:spChg>
        <pc:spChg chg="add mod">
          <ac:chgData name="HOWARD, MATTHEW B MSgt USAF ANG 166 AW/IG" userId="3731a633-f958-4892-bfcc-2ea9db2035eb" providerId="ADAL" clId="{B98A7B6B-7253-49F2-960A-E403DEE59E3D}" dt="2024-01-05T18:42:19.952" v="232" actId="1076"/>
          <ac:spMkLst>
            <pc:docMk/>
            <pc:sldMk cId="2242760433" sldId="1303"/>
            <ac:spMk id="3" creationId="{3CD28E11-89D4-4860-D8AA-D597B02B2F32}"/>
          </ac:spMkLst>
        </pc:spChg>
        <pc:spChg chg="add mod">
          <ac:chgData name="HOWARD, MATTHEW B MSgt USAF ANG 166 AW/IG" userId="3731a633-f958-4892-bfcc-2ea9db2035eb" providerId="ADAL" clId="{B98A7B6B-7253-49F2-960A-E403DEE59E3D}" dt="2024-01-05T18:42:22.791" v="233" actId="1076"/>
          <ac:spMkLst>
            <pc:docMk/>
            <pc:sldMk cId="2242760433" sldId="1303"/>
            <ac:spMk id="4" creationId="{D9812E55-9F38-FAA4-B3E8-19825D88E11A}"/>
          </ac:spMkLst>
        </pc:spChg>
        <pc:spChg chg="add mod">
          <ac:chgData name="HOWARD, MATTHEW B MSgt USAF ANG 166 AW/IG" userId="3731a633-f958-4892-bfcc-2ea9db2035eb" providerId="ADAL" clId="{B98A7B6B-7253-49F2-960A-E403DEE59E3D}" dt="2024-01-05T18:42:27.583" v="234" actId="1076"/>
          <ac:spMkLst>
            <pc:docMk/>
            <pc:sldMk cId="2242760433" sldId="1303"/>
            <ac:spMk id="5" creationId="{5FD7744B-869B-3BB2-44D7-438719CDEEDB}"/>
          </ac:spMkLst>
        </pc:spChg>
        <pc:spChg chg="del mod">
          <ac:chgData name="HOWARD, MATTHEW B MSgt USAF ANG 166 AW/IG" userId="3731a633-f958-4892-bfcc-2ea9db2035eb" providerId="ADAL" clId="{B98A7B6B-7253-49F2-960A-E403DEE59E3D}" dt="2024-01-05T18:41:54.801" v="230" actId="478"/>
          <ac:spMkLst>
            <pc:docMk/>
            <pc:sldMk cId="2242760433" sldId="1303"/>
            <ac:spMk id="6" creationId="{C82FE289-37F9-482C-8153-89A902D08A81}"/>
          </ac:spMkLst>
        </pc:spChg>
        <pc:spChg chg="add mod">
          <ac:chgData name="HOWARD, MATTHEW B MSgt USAF ANG 166 AW/IG" userId="3731a633-f958-4892-bfcc-2ea9db2035eb" providerId="ADAL" clId="{B98A7B6B-7253-49F2-960A-E403DEE59E3D}" dt="2024-01-05T18:42:34.328" v="235" actId="1076"/>
          <ac:spMkLst>
            <pc:docMk/>
            <pc:sldMk cId="2242760433" sldId="1303"/>
            <ac:spMk id="7" creationId="{BE792B1E-5692-473C-9E4D-3D9D6B4FF9AB}"/>
          </ac:spMkLst>
        </pc:spChg>
        <pc:spChg chg="add mod">
          <ac:chgData name="HOWARD, MATTHEW B MSgt USAF ANG 166 AW/IG" userId="3731a633-f958-4892-bfcc-2ea9db2035eb" providerId="ADAL" clId="{B98A7B6B-7253-49F2-960A-E403DEE59E3D}" dt="2024-01-05T18:41:01.842" v="201" actId="20577"/>
          <ac:spMkLst>
            <pc:docMk/>
            <pc:sldMk cId="2242760433" sldId="1303"/>
            <ac:spMk id="8" creationId="{931AEF06-54D7-6A72-7B74-FD0055170ECE}"/>
          </ac:spMkLst>
        </pc:spChg>
        <pc:spChg chg="add mod">
          <ac:chgData name="HOWARD, MATTHEW B MSgt USAF ANG 166 AW/IG" userId="3731a633-f958-4892-bfcc-2ea9db2035eb" providerId="ADAL" clId="{B98A7B6B-7253-49F2-960A-E403DEE59E3D}" dt="2024-01-05T18:41:23.136" v="215" actId="20577"/>
          <ac:spMkLst>
            <pc:docMk/>
            <pc:sldMk cId="2242760433" sldId="1303"/>
            <ac:spMk id="9" creationId="{71F4BDB2-947D-71B7-DC7D-67B20A76918C}"/>
          </ac:spMkLst>
        </pc:spChg>
        <pc:spChg chg="add mod">
          <ac:chgData name="HOWARD, MATTHEW B MSgt USAF ANG 166 AW/IG" userId="3731a633-f958-4892-bfcc-2ea9db2035eb" providerId="ADAL" clId="{B98A7B6B-7253-49F2-960A-E403DEE59E3D}" dt="2024-01-05T18:41:48.602" v="229" actId="20577"/>
          <ac:spMkLst>
            <pc:docMk/>
            <pc:sldMk cId="2242760433" sldId="1303"/>
            <ac:spMk id="10" creationId="{2E9312E5-C51A-2AAF-9B80-91861A8A4E8E}"/>
          </ac:spMkLst>
        </pc:spChg>
        <pc:spChg chg="mod">
          <ac:chgData name="HOWARD, MATTHEW B MSgt USAF ANG 166 AW/IG" userId="3731a633-f958-4892-bfcc-2ea9db2035eb" providerId="ADAL" clId="{B98A7B6B-7253-49F2-960A-E403DEE59E3D}" dt="2024-01-05T18:51:35.453" v="322" actId="20577"/>
          <ac:spMkLst>
            <pc:docMk/>
            <pc:sldMk cId="2242760433" sldId="1303"/>
            <ac:spMk id="22" creationId="{6B972200-E5FE-474A-B72D-9EC93D3A45E1}"/>
          </ac:spMkLst>
        </pc:spChg>
      </pc:sldChg>
      <pc:sldChg chg="del">
        <pc:chgData name="HOWARD, MATTHEW B MSgt USAF ANG 166 AW/IG" userId="3731a633-f958-4892-bfcc-2ea9db2035eb" providerId="ADAL" clId="{B98A7B6B-7253-49F2-960A-E403DEE59E3D}" dt="2023-12-28T20:55:35.340" v="64" actId="47"/>
        <pc:sldMkLst>
          <pc:docMk/>
          <pc:sldMk cId="493505078" sldId="1316"/>
        </pc:sldMkLst>
      </pc:sldChg>
      <pc:sldChg chg="del">
        <pc:chgData name="HOWARD, MATTHEW B MSgt USAF ANG 166 AW/IG" userId="3731a633-f958-4892-bfcc-2ea9db2035eb" providerId="ADAL" clId="{B98A7B6B-7253-49F2-960A-E403DEE59E3D}" dt="2024-01-05T19:18:08.243" v="842" actId="47"/>
        <pc:sldMkLst>
          <pc:docMk/>
          <pc:sldMk cId="236794564" sldId="1317"/>
        </pc:sldMkLst>
      </pc:sldChg>
      <pc:sldChg chg="del">
        <pc:chgData name="HOWARD, MATTHEW B MSgt USAF ANG 166 AW/IG" userId="3731a633-f958-4892-bfcc-2ea9db2035eb" providerId="ADAL" clId="{B98A7B6B-7253-49F2-960A-E403DEE59E3D}" dt="2024-01-05T19:18:09.077" v="843" actId="47"/>
        <pc:sldMkLst>
          <pc:docMk/>
          <pc:sldMk cId="445696015" sldId="1318"/>
        </pc:sldMkLst>
      </pc:sldChg>
      <pc:sldChg chg="del">
        <pc:chgData name="HOWARD, MATTHEW B MSgt USAF ANG 166 AW/IG" userId="3731a633-f958-4892-bfcc-2ea9db2035eb" providerId="ADAL" clId="{B98A7B6B-7253-49F2-960A-E403DEE59E3D}" dt="2024-01-05T19:17:57.674" v="834" actId="47"/>
        <pc:sldMkLst>
          <pc:docMk/>
          <pc:sldMk cId="2286726242" sldId="1319"/>
        </pc:sldMkLst>
      </pc:sldChg>
      <pc:sldChg chg="del">
        <pc:chgData name="HOWARD, MATTHEW B MSgt USAF ANG 166 AW/IG" userId="3731a633-f958-4892-bfcc-2ea9db2035eb" providerId="ADAL" clId="{B98A7B6B-7253-49F2-960A-E403DEE59E3D}" dt="2024-01-05T19:18:10.379" v="844" actId="47"/>
        <pc:sldMkLst>
          <pc:docMk/>
          <pc:sldMk cId="3973584592" sldId="1320"/>
        </pc:sldMkLst>
      </pc:sldChg>
      <pc:sldChg chg="del">
        <pc:chgData name="HOWARD, MATTHEW B MSgt USAF ANG 166 AW/IG" userId="3731a633-f958-4892-bfcc-2ea9db2035eb" providerId="ADAL" clId="{B98A7B6B-7253-49F2-960A-E403DEE59E3D}" dt="2024-01-05T19:17:55.821" v="833" actId="47"/>
        <pc:sldMkLst>
          <pc:docMk/>
          <pc:sldMk cId="2374694868" sldId="1326"/>
        </pc:sldMkLst>
      </pc:sldChg>
      <pc:sldChg chg="modSp mod ord modNotesTx">
        <pc:chgData name="HOWARD, MATTHEW B MSgt USAF ANG 166 AW/IG" userId="3731a633-f958-4892-bfcc-2ea9db2035eb" providerId="ADAL" clId="{B98A7B6B-7253-49F2-960A-E403DEE59E3D}" dt="2024-01-05T19:26:22.953" v="1147" actId="20577"/>
        <pc:sldMkLst>
          <pc:docMk/>
          <pc:sldMk cId="1405119980" sldId="1327"/>
        </pc:sldMkLst>
        <pc:spChg chg="mod">
          <ac:chgData name="HOWARD, MATTHEW B MSgt USAF ANG 166 AW/IG" userId="3731a633-f958-4892-bfcc-2ea9db2035eb" providerId="ADAL" clId="{B98A7B6B-7253-49F2-960A-E403DEE59E3D}" dt="2024-01-05T19:26:22.953" v="1147" actId="20577"/>
          <ac:spMkLst>
            <pc:docMk/>
            <pc:sldMk cId="1405119980" sldId="1327"/>
            <ac:spMk id="6" creationId="{C82FE289-37F9-482C-8153-89A902D08A81}"/>
          </ac:spMkLst>
        </pc:spChg>
        <pc:spChg chg="mod">
          <ac:chgData name="HOWARD, MATTHEW B MSgt USAF ANG 166 AW/IG" userId="3731a633-f958-4892-bfcc-2ea9db2035eb" providerId="ADAL" clId="{B98A7B6B-7253-49F2-960A-E403DEE59E3D}" dt="2024-01-05T19:10:29.376" v="652" actId="20577"/>
          <ac:spMkLst>
            <pc:docMk/>
            <pc:sldMk cId="1405119980" sldId="1327"/>
            <ac:spMk id="22" creationId="{6B972200-E5FE-474A-B72D-9EC93D3A45E1}"/>
          </ac:spMkLst>
        </pc:spChg>
      </pc:sldChg>
      <pc:sldChg chg="del">
        <pc:chgData name="HOWARD, MATTHEW B MSgt USAF ANG 166 AW/IG" userId="3731a633-f958-4892-bfcc-2ea9db2035eb" providerId="ADAL" clId="{B98A7B6B-7253-49F2-960A-E403DEE59E3D}" dt="2024-01-05T19:17:59.509" v="835" actId="47"/>
        <pc:sldMkLst>
          <pc:docMk/>
          <pc:sldMk cId="2705266506" sldId="1328"/>
        </pc:sldMkLst>
      </pc:sldChg>
      <pc:sldChg chg="del">
        <pc:chgData name="HOWARD, MATTHEW B MSgt USAF ANG 166 AW/IG" userId="3731a633-f958-4892-bfcc-2ea9db2035eb" providerId="ADAL" clId="{B98A7B6B-7253-49F2-960A-E403DEE59E3D}" dt="2024-01-05T19:18:11.136" v="845" actId="47"/>
        <pc:sldMkLst>
          <pc:docMk/>
          <pc:sldMk cId="1147253789" sldId="1329"/>
        </pc:sldMkLst>
      </pc:sldChg>
      <pc:sldChg chg="del">
        <pc:chgData name="HOWARD, MATTHEW B MSgt USAF ANG 166 AW/IG" userId="3731a633-f958-4892-bfcc-2ea9db2035eb" providerId="ADAL" clId="{B98A7B6B-7253-49F2-960A-E403DEE59E3D}" dt="2024-01-05T19:18:12.563" v="847" actId="47"/>
        <pc:sldMkLst>
          <pc:docMk/>
          <pc:sldMk cId="426397276" sldId="1330"/>
        </pc:sldMkLst>
      </pc:sldChg>
      <pc:sldChg chg="del">
        <pc:chgData name="HOWARD, MATTHEW B MSgt USAF ANG 166 AW/IG" userId="3731a633-f958-4892-bfcc-2ea9db2035eb" providerId="ADAL" clId="{B98A7B6B-7253-49F2-960A-E403DEE59E3D}" dt="2024-01-05T19:18:14.398" v="848" actId="47"/>
        <pc:sldMkLst>
          <pc:docMk/>
          <pc:sldMk cId="4065967945" sldId="1331"/>
        </pc:sldMkLst>
      </pc:sldChg>
      <pc:sldChg chg="del">
        <pc:chgData name="HOWARD, MATTHEW B MSgt USAF ANG 166 AW/IG" userId="3731a633-f958-4892-bfcc-2ea9db2035eb" providerId="ADAL" clId="{B98A7B6B-7253-49F2-960A-E403DEE59E3D}" dt="2024-01-05T19:18:11.886" v="846" actId="47"/>
        <pc:sldMkLst>
          <pc:docMk/>
          <pc:sldMk cId="2973672008" sldId="1332"/>
        </pc:sldMkLst>
      </pc:sldChg>
      <pc:sldChg chg="del">
        <pc:chgData name="HOWARD, MATTHEW B MSgt USAF ANG 166 AW/IG" userId="3731a633-f958-4892-bfcc-2ea9db2035eb" providerId="ADAL" clId="{B98A7B6B-7253-49F2-960A-E403DEE59E3D}" dt="2024-01-05T19:18:06.380" v="840" actId="47"/>
        <pc:sldMkLst>
          <pc:docMk/>
          <pc:sldMk cId="2246738373" sldId="1334"/>
        </pc:sldMkLst>
      </pc:sldChg>
      <pc:sldChg chg="del">
        <pc:chgData name="HOWARD, MATTHEW B MSgt USAF ANG 166 AW/IG" userId="3731a633-f958-4892-bfcc-2ea9db2035eb" providerId="ADAL" clId="{B98A7B6B-7253-49F2-960A-E403DEE59E3D}" dt="2024-01-05T19:18:02.421" v="837" actId="47"/>
        <pc:sldMkLst>
          <pc:docMk/>
          <pc:sldMk cId="1871317022" sldId="1335"/>
        </pc:sldMkLst>
      </pc:sldChg>
      <pc:sldChg chg="del">
        <pc:chgData name="HOWARD, MATTHEW B MSgt USAF ANG 166 AW/IG" userId="3731a633-f958-4892-bfcc-2ea9db2035eb" providerId="ADAL" clId="{B98A7B6B-7253-49F2-960A-E403DEE59E3D}" dt="2024-01-05T19:18:03.170" v="838" actId="47"/>
        <pc:sldMkLst>
          <pc:docMk/>
          <pc:sldMk cId="216811282" sldId="1336"/>
        </pc:sldMkLst>
      </pc:sldChg>
      <pc:sldChg chg="del">
        <pc:chgData name="HOWARD, MATTHEW B MSgt USAF ANG 166 AW/IG" userId="3731a633-f958-4892-bfcc-2ea9db2035eb" providerId="ADAL" clId="{B98A7B6B-7253-49F2-960A-E403DEE59E3D}" dt="2024-01-05T19:18:05.187" v="839" actId="47"/>
        <pc:sldMkLst>
          <pc:docMk/>
          <pc:sldMk cId="3547681640" sldId="1337"/>
        </pc:sldMkLst>
      </pc:sldChg>
      <pc:sldChg chg="del">
        <pc:chgData name="HOWARD, MATTHEW B MSgt USAF ANG 166 AW/IG" userId="3731a633-f958-4892-bfcc-2ea9db2035eb" providerId="ADAL" clId="{B98A7B6B-7253-49F2-960A-E403DEE59E3D}" dt="2024-01-05T19:18:18.579" v="849" actId="47"/>
        <pc:sldMkLst>
          <pc:docMk/>
          <pc:sldMk cId="2559490781" sldId="1338"/>
        </pc:sldMkLst>
      </pc:sldChg>
      <pc:sldChg chg="del">
        <pc:chgData name="HOWARD, MATTHEW B MSgt USAF ANG 166 AW/IG" userId="3731a633-f958-4892-bfcc-2ea9db2035eb" providerId="ADAL" clId="{B98A7B6B-7253-49F2-960A-E403DEE59E3D}" dt="2024-01-05T19:09:52.421" v="632" actId="47"/>
        <pc:sldMkLst>
          <pc:docMk/>
          <pc:sldMk cId="1360156305" sldId="1339"/>
        </pc:sldMkLst>
      </pc:sldChg>
      <pc:sldChg chg="addSp delSp modSp add mod">
        <pc:chgData name="HOWARD, MATTHEW B MSgt USAF ANG 166 AW/IG" userId="3731a633-f958-4892-bfcc-2ea9db2035eb" providerId="ADAL" clId="{B98A7B6B-7253-49F2-960A-E403DEE59E3D}" dt="2024-01-05T19:13:33.407" v="789" actId="14100"/>
        <pc:sldMkLst>
          <pc:docMk/>
          <pc:sldMk cId="246757650" sldId="1340"/>
        </pc:sldMkLst>
        <pc:spChg chg="mod">
          <ac:chgData name="HOWARD, MATTHEW B MSgt USAF ANG 166 AW/IG" userId="3731a633-f958-4892-bfcc-2ea9db2035eb" providerId="ADAL" clId="{B98A7B6B-7253-49F2-960A-E403DEE59E3D}" dt="2024-01-05T19:13:06.050" v="783" actId="1076"/>
          <ac:spMkLst>
            <pc:docMk/>
            <pc:sldMk cId="246757650" sldId="1340"/>
            <ac:spMk id="2" creationId="{F0290EED-2219-FD40-1AA4-D1A451747874}"/>
          </ac:spMkLst>
        </pc:spChg>
        <pc:spChg chg="mod">
          <ac:chgData name="HOWARD, MATTHEW B MSgt USAF ANG 166 AW/IG" userId="3731a633-f958-4892-bfcc-2ea9db2035eb" providerId="ADAL" clId="{B98A7B6B-7253-49F2-960A-E403DEE59E3D}" dt="2024-01-05T19:13:17.804" v="786" actId="403"/>
          <ac:spMkLst>
            <pc:docMk/>
            <pc:sldMk cId="246757650" sldId="1340"/>
            <ac:spMk id="3" creationId="{3CD28E11-89D4-4860-D8AA-D597B02B2F32}"/>
          </ac:spMkLst>
        </pc:spChg>
        <pc:spChg chg="mod">
          <ac:chgData name="HOWARD, MATTHEW B MSgt USAF ANG 166 AW/IG" userId="3731a633-f958-4892-bfcc-2ea9db2035eb" providerId="ADAL" clId="{B98A7B6B-7253-49F2-960A-E403DEE59E3D}" dt="2024-01-05T19:13:11.767" v="785" actId="403"/>
          <ac:spMkLst>
            <pc:docMk/>
            <pc:sldMk cId="246757650" sldId="1340"/>
            <ac:spMk id="4" creationId="{D9812E55-9F38-FAA4-B3E8-19825D88E11A}"/>
          </ac:spMkLst>
        </pc:spChg>
        <pc:spChg chg="mod">
          <ac:chgData name="HOWARD, MATTHEW B MSgt USAF ANG 166 AW/IG" userId="3731a633-f958-4892-bfcc-2ea9db2035eb" providerId="ADAL" clId="{B98A7B6B-7253-49F2-960A-E403DEE59E3D}" dt="2024-01-05T19:13:21.644" v="787" actId="403"/>
          <ac:spMkLst>
            <pc:docMk/>
            <pc:sldMk cId="246757650" sldId="1340"/>
            <ac:spMk id="5" creationId="{5FD7744B-869B-3BB2-44D7-438719CDEEDB}"/>
          </ac:spMkLst>
        </pc:spChg>
        <pc:spChg chg="mod">
          <ac:chgData name="HOWARD, MATTHEW B MSgt USAF ANG 166 AW/IG" userId="3731a633-f958-4892-bfcc-2ea9db2035eb" providerId="ADAL" clId="{B98A7B6B-7253-49F2-960A-E403DEE59E3D}" dt="2024-01-05T19:13:26.129" v="788" actId="403"/>
          <ac:spMkLst>
            <pc:docMk/>
            <pc:sldMk cId="246757650" sldId="1340"/>
            <ac:spMk id="7" creationId="{BE792B1E-5692-473C-9E4D-3D9D6B4FF9AB}"/>
          </ac:spMkLst>
        </pc:spChg>
        <pc:spChg chg="del mod">
          <ac:chgData name="HOWARD, MATTHEW B MSgt USAF ANG 166 AW/IG" userId="3731a633-f958-4892-bfcc-2ea9db2035eb" providerId="ADAL" clId="{B98A7B6B-7253-49F2-960A-E403DEE59E3D}" dt="2024-01-05T18:53:17.198" v="329" actId="478"/>
          <ac:spMkLst>
            <pc:docMk/>
            <pc:sldMk cId="246757650" sldId="1340"/>
            <ac:spMk id="8" creationId="{931AEF06-54D7-6A72-7B74-FD0055170ECE}"/>
          </ac:spMkLst>
        </pc:spChg>
        <pc:spChg chg="del mod">
          <ac:chgData name="HOWARD, MATTHEW B MSgt USAF ANG 166 AW/IG" userId="3731a633-f958-4892-bfcc-2ea9db2035eb" providerId="ADAL" clId="{B98A7B6B-7253-49F2-960A-E403DEE59E3D}" dt="2024-01-05T18:53:21.445" v="334" actId="478"/>
          <ac:spMkLst>
            <pc:docMk/>
            <pc:sldMk cId="246757650" sldId="1340"/>
            <ac:spMk id="9" creationId="{71F4BDB2-947D-71B7-DC7D-67B20A76918C}"/>
          </ac:spMkLst>
        </pc:spChg>
        <pc:spChg chg="del mod">
          <ac:chgData name="HOWARD, MATTHEW B MSgt USAF ANG 166 AW/IG" userId="3731a633-f958-4892-bfcc-2ea9db2035eb" providerId="ADAL" clId="{B98A7B6B-7253-49F2-960A-E403DEE59E3D}" dt="2024-01-05T18:53:23.592" v="336" actId="478"/>
          <ac:spMkLst>
            <pc:docMk/>
            <pc:sldMk cId="246757650" sldId="1340"/>
            <ac:spMk id="10" creationId="{2E9312E5-C51A-2AAF-9B80-91861A8A4E8E}"/>
          </ac:spMkLst>
        </pc:spChg>
        <pc:spChg chg="mod">
          <ac:chgData name="HOWARD, MATTHEW B MSgt USAF ANG 166 AW/IG" userId="3731a633-f958-4892-bfcc-2ea9db2035eb" providerId="ADAL" clId="{B98A7B6B-7253-49F2-960A-E403DEE59E3D}" dt="2024-01-05T18:52:01.972" v="328" actId="20577"/>
          <ac:spMkLst>
            <pc:docMk/>
            <pc:sldMk cId="246757650" sldId="1340"/>
            <ac:spMk id="22" creationId="{6B972200-E5FE-474A-B72D-9EC93D3A45E1}"/>
          </ac:spMkLst>
        </pc:spChg>
        <pc:cxnChg chg="add mod">
          <ac:chgData name="HOWARD, MATTHEW B MSgt USAF ANG 166 AW/IG" userId="3731a633-f958-4892-bfcc-2ea9db2035eb" providerId="ADAL" clId="{B98A7B6B-7253-49F2-960A-E403DEE59E3D}" dt="2024-01-05T19:13:17.804" v="786" actId="403"/>
          <ac:cxnSpMkLst>
            <pc:docMk/>
            <pc:sldMk cId="246757650" sldId="1340"/>
            <ac:cxnSpMk id="11" creationId="{BE46FED7-6FFB-5E42-8386-672B8B994FE8}"/>
          </ac:cxnSpMkLst>
        </pc:cxnChg>
        <pc:cxnChg chg="add mod">
          <ac:chgData name="HOWARD, MATTHEW B MSgt USAF ANG 166 AW/IG" userId="3731a633-f958-4892-bfcc-2ea9db2035eb" providerId="ADAL" clId="{B98A7B6B-7253-49F2-960A-E403DEE59E3D}" dt="2024-01-05T19:13:11.767" v="785" actId="403"/>
          <ac:cxnSpMkLst>
            <pc:docMk/>
            <pc:sldMk cId="246757650" sldId="1340"/>
            <ac:cxnSpMk id="16" creationId="{0D006998-A92B-7958-9F6B-14712848E942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5T18:53:17.901" v="330" actId="478"/>
          <ac:cxnSpMkLst>
            <pc:docMk/>
            <pc:sldMk cId="246757650" sldId="1340"/>
            <ac:cxnSpMk id="20" creationId="{F76B278F-7C81-F8FA-6177-2E025FD29FA1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5T18:53:20.470" v="333" actId="478"/>
          <ac:cxnSpMkLst>
            <pc:docMk/>
            <pc:sldMk cId="246757650" sldId="1340"/>
            <ac:cxnSpMk id="25" creationId="{18BA3F0C-5862-66D7-54DA-71ACA97E17FD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5T18:48:55.683" v="289" actId="478"/>
          <ac:cxnSpMkLst>
            <pc:docMk/>
            <pc:sldMk cId="246757650" sldId="1340"/>
            <ac:cxnSpMk id="30" creationId="{9CD0F18E-4088-A095-EC59-03EEDDF1E243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5T18:53:18.941" v="331" actId="478"/>
          <ac:cxnSpMkLst>
            <pc:docMk/>
            <pc:sldMk cId="246757650" sldId="1340"/>
            <ac:cxnSpMk id="31" creationId="{EBE1D484-A85D-D41E-54DE-B570D071D58A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5T18:53:19.749" v="332" actId="478"/>
          <ac:cxnSpMkLst>
            <pc:docMk/>
            <pc:sldMk cId="246757650" sldId="1340"/>
            <ac:cxnSpMk id="35" creationId="{34DE86B4-D59F-ED95-DE54-C5BBCC8AFD7F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5T18:53:22.084" v="335" actId="478"/>
          <ac:cxnSpMkLst>
            <pc:docMk/>
            <pc:sldMk cId="246757650" sldId="1340"/>
            <ac:cxnSpMk id="38" creationId="{819A111A-123F-650C-44CF-160483E1E308}"/>
          </ac:cxnSpMkLst>
        </pc:cxnChg>
        <pc:cxnChg chg="add mod">
          <ac:chgData name="HOWARD, MATTHEW B MSgt USAF ANG 166 AW/IG" userId="3731a633-f958-4892-bfcc-2ea9db2035eb" providerId="ADAL" clId="{B98A7B6B-7253-49F2-960A-E403DEE59E3D}" dt="2024-01-05T19:13:26.129" v="788" actId="403"/>
          <ac:cxnSpMkLst>
            <pc:docMk/>
            <pc:sldMk cId="246757650" sldId="1340"/>
            <ac:cxnSpMk id="41" creationId="{3691680B-CE81-36E5-A49B-082A4BD4EE44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5T18:50:38.771" v="311" actId="478"/>
          <ac:cxnSpMkLst>
            <pc:docMk/>
            <pc:sldMk cId="246757650" sldId="1340"/>
            <ac:cxnSpMk id="45" creationId="{C22D2EB1-8ABD-5899-BD0C-FAB411F3361B}"/>
          </ac:cxnSpMkLst>
        </pc:cxnChg>
        <pc:cxnChg chg="add mod">
          <ac:chgData name="HOWARD, MATTHEW B MSgt USAF ANG 166 AW/IG" userId="3731a633-f958-4892-bfcc-2ea9db2035eb" providerId="ADAL" clId="{B98A7B6B-7253-49F2-960A-E403DEE59E3D}" dt="2024-01-05T19:13:06.050" v="783" actId="1076"/>
          <ac:cxnSpMkLst>
            <pc:docMk/>
            <pc:sldMk cId="246757650" sldId="1340"/>
            <ac:cxnSpMk id="46" creationId="{53B00DC3-3BF2-5665-5321-5C59C4A83D4A}"/>
          </ac:cxnSpMkLst>
        </pc:cxnChg>
        <pc:cxnChg chg="add mod">
          <ac:chgData name="HOWARD, MATTHEW B MSgt USAF ANG 166 AW/IG" userId="3731a633-f958-4892-bfcc-2ea9db2035eb" providerId="ADAL" clId="{B98A7B6B-7253-49F2-960A-E403DEE59E3D}" dt="2024-01-05T19:13:33.407" v="789" actId="14100"/>
          <ac:cxnSpMkLst>
            <pc:docMk/>
            <pc:sldMk cId="246757650" sldId="1340"/>
            <ac:cxnSpMk id="49" creationId="{32EF8174-37ED-5EE5-BE71-C245427C2D22}"/>
          </ac:cxnSpMkLst>
        </pc:cxnChg>
      </pc:sldChg>
      <pc:sldChg chg="delSp modSp add mod">
        <pc:chgData name="HOWARD, MATTHEW B MSgt USAF ANG 166 AW/IG" userId="3731a633-f958-4892-bfcc-2ea9db2035eb" providerId="ADAL" clId="{B98A7B6B-7253-49F2-960A-E403DEE59E3D}" dt="2024-01-05T19:12:39.798" v="780" actId="14100"/>
        <pc:sldMkLst>
          <pc:docMk/>
          <pc:sldMk cId="4083515540" sldId="1341"/>
        </pc:sldMkLst>
        <pc:spChg chg="del">
          <ac:chgData name="HOWARD, MATTHEW B MSgt USAF ANG 166 AW/IG" userId="3731a633-f958-4892-bfcc-2ea9db2035eb" providerId="ADAL" clId="{B98A7B6B-7253-49F2-960A-E403DEE59E3D}" dt="2024-01-05T18:58:26.710" v="347" actId="478"/>
          <ac:spMkLst>
            <pc:docMk/>
            <pc:sldMk cId="4083515540" sldId="1341"/>
            <ac:spMk id="2" creationId="{F0290EED-2219-FD40-1AA4-D1A451747874}"/>
          </ac:spMkLst>
        </pc:spChg>
        <pc:spChg chg="del">
          <ac:chgData name="HOWARD, MATTHEW B MSgt USAF ANG 166 AW/IG" userId="3731a633-f958-4892-bfcc-2ea9db2035eb" providerId="ADAL" clId="{B98A7B6B-7253-49F2-960A-E403DEE59E3D}" dt="2024-01-05T18:58:27.482" v="348" actId="478"/>
          <ac:spMkLst>
            <pc:docMk/>
            <pc:sldMk cId="4083515540" sldId="1341"/>
            <ac:spMk id="3" creationId="{3CD28E11-89D4-4860-D8AA-D597B02B2F32}"/>
          </ac:spMkLst>
        </pc:spChg>
        <pc:spChg chg="del">
          <ac:chgData name="HOWARD, MATTHEW B MSgt USAF ANG 166 AW/IG" userId="3731a633-f958-4892-bfcc-2ea9db2035eb" providerId="ADAL" clId="{B98A7B6B-7253-49F2-960A-E403DEE59E3D}" dt="2024-01-05T18:58:29.478" v="349" actId="478"/>
          <ac:spMkLst>
            <pc:docMk/>
            <pc:sldMk cId="4083515540" sldId="1341"/>
            <ac:spMk id="4" creationId="{D9812E55-9F38-FAA4-B3E8-19825D88E11A}"/>
          </ac:spMkLst>
        </pc:spChg>
        <pc:spChg chg="mod">
          <ac:chgData name="HOWARD, MATTHEW B MSgt USAF ANG 166 AW/IG" userId="3731a633-f958-4892-bfcc-2ea9db2035eb" providerId="ADAL" clId="{B98A7B6B-7253-49F2-960A-E403DEE59E3D}" dt="2024-01-05T19:12:08.145" v="772" actId="403"/>
          <ac:spMkLst>
            <pc:docMk/>
            <pc:sldMk cId="4083515540" sldId="1341"/>
            <ac:spMk id="5" creationId="{5FD7744B-869B-3BB2-44D7-438719CDEEDB}"/>
          </ac:spMkLst>
        </pc:spChg>
        <pc:spChg chg="mod">
          <ac:chgData name="HOWARD, MATTHEW B MSgt USAF ANG 166 AW/IG" userId="3731a633-f958-4892-bfcc-2ea9db2035eb" providerId="ADAL" clId="{B98A7B6B-7253-49F2-960A-E403DEE59E3D}" dt="2024-01-05T19:12:12.850" v="773" actId="403"/>
          <ac:spMkLst>
            <pc:docMk/>
            <pc:sldMk cId="4083515540" sldId="1341"/>
            <ac:spMk id="7" creationId="{BE792B1E-5692-473C-9E4D-3D9D6B4FF9AB}"/>
          </ac:spMkLst>
        </pc:spChg>
        <pc:spChg chg="mod">
          <ac:chgData name="HOWARD, MATTHEW B MSgt USAF ANG 166 AW/IG" userId="3731a633-f958-4892-bfcc-2ea9db2035eb" providerId="ADAL" clId="{B98A7B6B-7253-49F2-960A-E403DEE59E3D}" dt="2024-01-05T19:12:21.715" v="776" actId="403"/>
          <ac:spMkLst>
            <pc:docMk/>
            <pc:sldMk cId="4083515540" sldId="1341"/>
            <ac:spMk id="8" creationId="{931AEF06-54D7-6A72-7B74-FD0055170ECE}"/>
          </ac:spMkLst>
        </pc:spChg>
        <pc:spChg chg="mod">
          <ac:chgData name="HOWARD, MATTHEW B MSgt USAF ANG 166 AW/IG" userId="3731a633-f958-4892-bfcc-2ea9db2035eb" providerId="ADAL" clId="{B98A7B6B-7253-49F2-960A-E403DEE59E3D}" dt="2024-01-05T19:12:26.268" v="777" actId="403"/>
          <ac:spMkLst>
            <pc:docMk/>
            <pc:sldMk cId="4083515540" sldId="1341"/>
            <ac:spMk id="9" creationId="{71F4BDB2-947D-71B7-DC7D-67B20A76918C}"/>
          </ac:spMkLst>
        </pc:spChg>
        <pc:spChg chg="mod">
          <ac:chgData name="HOWARD, MATTHEW B MSgt USAF ANG 166 AW/IG" userId="3731a633-f958-4892-bfcc-2ea9db2035eb" providerId="ADAL" clId="{B98A7B6B-7253-49F2-960A-E403DEE59E3D}" dt="2024-01-05T19:12:30.028" v="778" actId="403"/>
          <ac:spMkLst>
            <pc:docMk/>
            <pc:sldMk cId="4083515540" sldId="1341"/>
            <ac:spMk id="10" creationId="{2E9312E5-C51A-2AAF-9B80-91861A8A4E8E}"/>
          </ac:spMkLst>
        </pc:spChg>
        <pc:cxnChg chg="del mod">
          <ac:chgData name="HOWARD, MATTHEW B MSgt USAF ANG 166 AW/IG" userId="3731a633-f958-4892-bfcc-2ea9db2035eb" providerId="ADAL" clId="{B98A7B6B-7253-49F2-960A-E403DEE59E3D}" dt="2024-01-05T18:58:34.457" v="353" actId="478"/>
          <ac:cxnSpMkLst>
            <pc:docMk/>
            <pc:sldMk cId="4083515540" sldId="1341"/>
            <ac:cxnSpMk id="11" creationId="{BE46FED7-6FFB-5E42-8386-672B8B994FE8}"/>
          </ac:cxnSpMkLst>
        </pc:cxnChg>
        <pc:cxnChg chg="del mod">
          <ac:chgData name="HOWARD, MATTHEW B MSgt USAF ANG 166 AW/IG" userId="3731a633-f958-4892-bfcc-2ea9db2035eb" providerId="ADAL" clId="{B98A7B6B-7253-49F2-960A-E403DEE59E3D}" dt="2024-01-05T18:58:32.670" v="351" actId="478"/>
          <ac:cxnSpMkLst>
            <pc:docMk/>
            <pc:sldMk cId="4083515540" sldId="1341"/>
            <ac:cxnSpMk id="16" creationId="{0D006998-A92B-7958-9F6B-14712848E942}"/>
          </ac:cxnSpMkLst>
        </pc:cxnChg>
        <pc:cxnChg chg="mod">
          <ac:chgData name="HOWARD, MATTHEW B MSgt USAF ANG 166 AW/IG" userId="3731a633-f958-4892-bfcc-2ea9db2035eb" providerId="ADAL" clId="{B98A7B6B-7253-49F2-960A-E403DEE59E3D}" dt="2024-01-05T19:12:21.715" v="776" actId="403"/>
          <ac:cxnSpMkLst>
            <pc:docMk/>
            <pc:sldMk cId="4083515540" sldId="1341"/>
            <ac:cxnSpMk id="20" creationId="{F76B278F-7C81-F8FA-6177-2E025FD29FA1}"/>
          </ac:cxnSpMkLst>
        </pc:cxnChg>
        <pc:cxnChg chg="mod">
          <ac:chgData name="HOWARD, MATTHEW B MSgt USAF ANG 166 AW/IG" userId="3731a633-f958-4892-bfcc-2ea9db2035eb" providerId="ADAL" clId="{B98A7B6B-7253-49F2-960A-E403DEE59E3D}" dt="2024-01-05T19:01:46.216" v="375" actId="208"/>
          <ac:cxnSpMkLst>
            <pc:docMk/>
            <pc:sldMk cId="4083515540" sldId="1341"/>
            <ac:cxnSpMk id="25" creationId="{18BA3F0C-5862-66D7-54DA-71ACA97E17FD}"/>
          </ac:cxnSpMkLst>
        </pc:cxnChg>
        <pc:cxnChg chg="mod">
          <ac:chgData name="HOWARD, MATTHEW B MSgt USAF ANG 166 AW/IG" userId="3731a633-f958-4892-bfcc-2ea9db2035eb" providerId="ADAL" clId="{B98A7B6B-7253-49F2-960A-E403DEE59E3D}" dt="2024-01-05T19:01:43.504" v="374" actId="208"/>
          <ac:cxnSpMkLst>
            <pc:docMk/>
            <pc:sldMk cId="4083515540" sldId="1341"/>
            <ac:cxnSpMk id="31" creationId="{EBE1D484-A85D-D41E-54DE-B570D071D58A}"/>
          </ac:cxnSpMkLst>
        </pc:cxnChg>
        <pc:cxnChg chg="mod">
          <ac:chgData name="HOWARD, MATTHEW B MSgt USAF ANG 166 AW/IG" userId="3731a633-f958-4892-bfcc-2ea9db2035eb" providerId="ADAL" clId="{B98A7B6B-7253-49F2-960A-E403DEE59E3D}" dt="2024-01-05T19:01:49.431" v="376" actId="208"/>
          <ac:cxnSpMkLst>
            <pc:docMk/>
            <pc:sldMk cId="4083515540" sldId="1341"/>
            <ac:cxnSpMk id="35" creationId="{34DE86B4-D59F-ED95-DE54-C5BBCC8AFD7F}"/>
          </ac:cxnSpMkLst>
        </pc:cxnChg>
        <pc:cxnChg chg="mod">
          <ac:chgData name="HOWARD, MATTHEW B MSgt USAF ANG 166 AW/IG" userId="3731a633-f958-4892-bfcc-2ea9db2035eb" providerId="ADAL" clId="{B98A7B6B-7253-49F2-960A-E403DEE59E3D}" dt="2024-01-05T19:12:39.798" v="780" actId="14100"/>
          <ac:cxnSpMkLst>
            <pc:docMk/>
            <pc:sldMk cId="4083515540" sldId="1341"/>
            <ac:cxnSpMk id="38" creationId="{819A111A-123F-650C-44CF-160483E1E308}"/>
          </ac:cxnSpMkLst>
        </pc:cxnChg>
        <pc:cxnChg chg="mod">
          <ac:chgData name="HOWARD, MATTHEW B MSgt USAF ANG 166 AW/IG" userId="3731a633-f958-4892-bfcc-2ea9db2035eb" providerId="ADAL" clId="{B98A7B6B-7253-49F2-960A-E403DEE59E3D}" dt="2024-01-05T19:12:12.850" v="773" actId="403"/>
          <ac:cxnSpMkLst>
            <pc:docMk/>
            <pc:sldMk cId="4083515540" sldId="1341"/>
            <ac:cxnSpMk id="41" creationId="{3691680B-CE81-36E5-A49B-082A4BD4EE44}"/>
          </ac:cxnSpMkLst>
        </pc:cxnChg>
        <pc:cxnChg chg="del mod">
          <ac:chgData name="HOWARD, MATTHEW B MSgt USAF ANG 166 AW/IG" userId="3731a633-f958-4892-bfcc-2ea9db2035eb" providerId="ADAL" clId="{B98A7B6B-7253-49F2-960A-E403DEE59E3D}" dt="2024-01-05T18:58:33.478" v="352" actId="478"/>
          <ac:cxnSpMkLst>
            <pc:docMk/>
            <pc:sldMk cId="4083515540" sldId="1341"/>
            <ac:cxnSpMk id="46" creationId="{53B00DC3-3BF2-5665-5321-5C59C4A83D4A}"/>
          </ac:cxnSpMkLst>
        </pc:cxnChg>
        <pc:cxnChg chg="del mod">
          <ac:chgData name="HOWARD, MATTHEW B MSgt USAF ANG 166 AW/IG" userId="3731a633-f958-4892-bfcc-2ea9db2035eb" providerId="ADAL" clId="{B98A7B6B-7253-49F2-960A-E403DEE59E3D}" dt="2024-01-05T18:58:31.799" v="350" actId="478"/>
          <ac:cxnSpMkLst>
            <pc:docMk/>
            <pc:sldMk cId="4083515540" sldId="1341"/>
            <ac:cxnSpMk id="49" creationId="{32EF8174-37ED-5EE5-BE71-C245427C2D22}"/>
          </ac:cxnSpMkLst>
        </pc:cxnChg>
      </pc:sldChg>
      <pc:sldChg chg="modSp add mod modNotesTx">
        <pc:chgData name="HOWARD, MATTHEW B MSgt USAF ANG 166 AW/IG" userId="3731a633-f958-4892-bfcc-2ea9db2035eb" providerId="ADAL" clId="{B98A7B6B-7253-49F2-960A-E403DEE59E3D}" dt="2024-01-05T19:25:49.382" v="1106" actId="20577"/>
        <pc:sldMkLst>
          <pc:docMk/>
          <pc:sldMk cId="488743989" sldId="1342"/>
        </pc:sldMkLst>
        <pc:spChg chg="mod">
          <ac:chgData name="HOWARD, MATTHEW B MSgt USAF ANG 166 AW/IG" userId="3731a633-f958-4892-bfcc-2ea9db2035eb" providerId="ADAL" clId="{B98A7B6B-7253-49F2-960A-E403DEE59E3D}" dt="2024-01-05T19:09:06.343" v="631" actId="20577"/>
          <ac:spMkLst>
            <pc:docMk/>
            <pc:sldMk cId="488743989" sldId="1342"/>
            <ac:spMk id="6" creationId="{C82FE289-37F9-482C-8153-89A902D08A81}"/>
          </ac:spMkLst>
        </pc:spChg>
        <pc:spChg chg="mod">
          <ac:chgData name="HOWARD, MATTHEW B MSgt USAF ANG 166 AW/IG" userId="3731a633-f958-4892-bfcc-2ea9db2035eb" providerId="ADAL" clId="{B98A7B6B-7253-49F2-960A-E403DEE59E3D}" dt="2024-01-05T19:08:15.680" v="574" actId="20577"/>
          <ac:spMkLst>
            <pc:docMk/>
            <pc:sldMk cId="488743989" sldId="1342"/>
            <ac:spMk id="22" creationId="{6B972200-E5FE-474A-B72D-9EC93D3A45E1}"/>
          </ac:spMkLst>
        </pc:spChg>
      </pc:sldChg>
      <pc:sldChg chg="add ord modNotesTx">
        <pc:chgData name="HOWARD, MATTHEW B MSgt USAF ANG 166 AW/IG" userId="3731a633-f958-4892-bfcc-2ea9db2035eb" providerId="ADAL" clId="{B98A7B6B-7253-49F2-960A-E403DEE59E3D}" dt="2024-01-05T19:25:58.893" v="1108" actId="20577"/>
        <pc:sldMkLst>
          <pc:docMk/>
          <pc:sldMk cId="98288648" sldId="1343"/>
        </pc:sldMkLst>
      </pc:sldChg>
      <pc:sldChg chg="modSp add mod ord modNotesTx">
        <pc:chgData name="HOWARD, MATTHEW B MSgt USAF ANG 166 AW/IG" userId="3731a633-f958-4892-bfcc-2ea9db2035eb" providerId="ADAL" clId="{B98A7B6B-7253-49F2-960A-E403DEE59E3D}" dt="2024-01-07T13:58:58.049" v="1611"/>
        <pc:sldMkLst>
          <pc:docMk/>
          <pc:sldMk cId="1719339696" sldId="1344"/>
        </pc:sldMkLst>
        <pc:spChg chg="mod">
          <ac:chgData name="HOWARD, MATTHEW B MSgt USAF ANG 166 AW/IG" userId="3731a633-f958-4892-bfcc-2ea9db2035eb" providerId="ADAL" clId="{B98A7B6B-7253-49F2-960A-E403DEE59E3D}" dt="2024-01-05T19:21:16.977" v="986" actId="20577"/>
          <ac:spMkLst>
            <pc:docMk/>
            <pc:sldMk cId="1719339696" sldId="1344"/>
            <ac:spMk id="6" creationId="{C82FE289-37F9-482C-8153-89A902D08A81}"/>
          </ac:spMkLst>
        </pc:spChg>
        <pc:spChg chg="mod">
          <ac:chgData name="HOWARD, MATTHEW B MSgt USAF ANG 166 AW/IG" userId="3731a633-f958-4892-bfcc-2ea9db2035eb" providerId="ADAL" clId="{B98A7B6B-7253-49F2-960A-E403DEE59E3D}" dt="2024-01-05T19:19:16.503" v="869" actId="20577"/>
          <ac:spMkLst>
            <pc:docMk/>
            <pc:sldMk cId="1719339696" sldId="1344"/>
            <ac:spMk id="22" creationId="{6B972200-E5FE-474A-B72D-9EC93D3A45E1}"/>
          </ac:spMkLst>
        </pc:spChg>
      </pc:sldChg>
      <pc:sldChg chg="addSp delSp modSp add mod modNotesTx">
        <pc:chgData name="HOWARD, MATTHEW B MSgt USAF ANG 166 AW/IG" userId="3731a633-f958-4892-bfcc-2ea9db2035eb" providerId="ADAL" clId="{B98A7B6B-7253-49F2-960A-E403DEE59E3D}" dt="2024-01-07T14:09:43.990" v="1726" actId="1076"/>
        <pc:sldMkLst>
          <pc:docMk/>
          <pc:sldMk cId="1298187382" sldId="1345"/>
        </pc:sldMkLst>
        <pc:spChg chg="add del mod">
          <ac:chgData name="HOWARD, MATTHEW B MSgt USAF ANG 166 AW/IG" userId="3731a633-f958-4892-bfcc-2ea9db2035eb" providerId="ADAL" clId="{B98A7B6B-7253-49F2-960A-E403DEE59E3D}" dt="2024-01-05T19:29:09.019" v="1209"/>
          <ac:spMkLst>
            <pc:docMk/>
            <pc:sldMk cId="1298187382" sldId="1345"/>
            <ac:spMk id="2" creationId="{B5364FD5-0C3B-1862-3CA0-E807FADBFBE5}"/>
          </ac:spMkLst>
        </pc:spChg>
        <pc:spChg chg="add mod">
          <ac:chgData name="HOWARD, MATTHEW B MSgt USAF ANG 166 AW/IG" userId="3731a633-f958-4892-bfcc-2ea9db2035eb" providerId="ADAL" clId="{B98A7B6B-7253-49F2-960A-E403DEE59E3D}" dt="2024-01-05T19:29:05.928" v="1207" actId="1076"/>
          <ac:spMkLst>
            <pc:docMk/>
            <pc:sldMk cId="1298187382" sldId="1345"/>
            <ac:spMk id="3" creationId="{D67A4A58-9D46-32EB-EDD1-010967626189}"/>
          </ac:spMkLst>
        </pc:spChg>
        <pc:spChg chg="mod">
          <ac:chgData name="HOWARD, MATTHEW B MSgt USAF ANG 166 AW/IG" userId="3731a633-f958-4892-bfcc-2ea9db2035eb" providerId="ADAL" clId="{B98A7B6B-7253-49F2-960A-E403DEE59E3D}" dt="2024-01-05T19:26:55.617" v="1185" actId="20577"/>
          <ac:spMkLst>
            <pc:docMk/>
            <pc:sldMk cId="1298187382" sldId="1345"/>
            <ac:spMk id="6" creationId="{C82FE289-37F9-482C-8153-89A902D08A81}"/>
          </ac:spMkLst>
        </pc:spChg>
        <pc:spChg chg="mod">
          <ac:chgData name="HOWARD, MATTHEW B MSgt USAF ANG 166 AW/IG" userId="3731a633-f958-4892-bfcc-2ea9db2035eb" providerId="ADAL" clId="{B98A7B6B-7253-49F2-960A-E403DEE59E3D}" dt="2024-01-05T19:23:34.913" v="1024" actId="1076"/>
          <ac:spMkLst>
            <pc:docMk/>
            <pc:sldMk cId="1298187382" sldId="1345"/>
            <ac:spMk id="22" creationId="{6B972200-E5FE-474A-B72D-9EC93D3A45E1}"/>
          </ac:spMkLst>
        </pc:spChg>
        <pc:cxnChg chg="add mod">
          <ac:chgData name="HOWARD, MATTHEW B MSgt USAF ANG 166 AW/IG" userId="3731a633-f958-4892-bfcc-2ea9db2035eb" providerId="ADAL" clId="{B98A7B6B-7253-49F2-960A-E403DEE59E3D}" dt="2024-01-05T19:30:44.538" v="1227" actId="14100"/>
          <ac:cxnSpMkLst>
            <pc:docMk/>
            <pc:sldMk cId="1298187382" sldId="1345"/>
            <ac:cxnSpMk id="4" creationId="{85573C3C-7297-6280-1FE5-9FA9AE6B856F}"/>
          </ac:cxnSpMkLst>
        </pc:cxnChg>
        <pc:cxnChg chg="add mod">
          <ac:chgData name="HOWARD, MATTHEW B MSgt USAF ANG 166 AW/IG" userId="3731a633-f958-4892-bfcc-2ea9db2035eb" providerId="ADAL" clId="{B98A7B6B-7253-49F2-960A-E403DEE59E3D}" dt="2024-01-05T19:30:31.344" v="1225" actId="14100"/>
          <ac:cxnSpMkLst>
            <pc:docMk/>
            <pc:sldMk cId="1298187382" sldId="1345"/>
            <ac:cxnSpMk id="7" creationId="{2AC1C160-D581-318C-AB33-5CF6A0079ABA}"/>
          </ac:cxnSpMkLst>
        </pc:cxnChg>
        <pc:cxnChg chg="add mod">
          <ac:chgData name="HOWARD, MATTHEW B MSgt USAF ANG 166 AW/IG" userId="3731a633-f958-4892-bfcc-2ea9db2035eb" providerId="ADAL" clId="{B98A7B6B-7253-49F2-960A-E403DEE59E3D}" dt="2024-01-05T19:30:34.890" v="1226" actId="14100"/>
          <ac:cxnSpMkLst>
            <pc:docMk/>
            <pc:sldMk cId="1298187382" sldId="1345"/>
            <ac:cxnSpMk id="9" creationId="{6BDA00DC-2F3A-1587-8161-DC8F34EB3148}"/>
          </ac:cxnSpMkLst>
        </pc:cxnChg>
        <pc:cxnChg chg="add mod">
          <ac:chgData name="HOWARD, MATTHEW B MSgt USAF ANG 166 AW/IG" userId="3731a633-f958-4892-bfcc-2ea9db2035eb" providerId="ADAL" clId="{B98A7B6B-7253-49F2-960A-E403DEE59E3D}" dt="2024-01-07T14:09:43.990" v="1726" actId="1076"/>
          <ac:cxnSpMkLst>
            <pc:docMk/>
            <pc:sldMk cId="1298187382" sldId="1345"/>
            <ac:cxnSpMk id="12" creationId="{B643E7AB-FFC6-E05F-299F-F5D67FFDD811}"/>
          </ac:cxnSpMkLst>
        </pc:cxnChg>
      </pc:sldChg>
      <pc:sldChg chg="modSp add mod ord">
        <pc:chgData name="HOWARD, MATTHEW B MSgt USAF ANG 166 AW/IG" userId="3731a633-f958-4892-bfcc-2ea9db2035eb" providerId="ADAL" clId="{B98A7B6B-7253-49F2-960A-E403DEE59E3D}" dt="2024-01-05T19:33:51.058" v="1419" actId="20577"/>
        <pc:sldMkLst>
          <pc:docMk/>
          <pc:sldMk cId="1131212380" sldId="1346"/>
        </pc:sldMkLst>
        <pc:spChg chg="mod">
          <ac:chgData name="HOWARD, MATTHEW B MSgt USAF ANG 166 AW/IG" userId="3731a633-f958-4892-bfcc-2ea9db2035eb" providerId="ADAL" clId="{B98A7B6B-7253-49F2-960A-E403DEE59E3D}" dt="2024-01-05T19:33:51.058" v="1419" actId="20577"/>
          <ac:spMkLst>
            <pc:docMk/>
            <pc:sldMk cId="1131212380" sldId="1346"/>
            <ac:spMk id="6" creationId="{C82FE289-37F9-482C-8153-89A902D08A81}"/>
          </ac:spMkLst>
        </pc:spChg>
      </pc:sldChg>
      <pc:sldChg chg="modSp add mod">
        <pc:chgData name="HOWARD, MATTHEW B MSgt USAF ANG 166 AW/IG" userId="3731a633-f958-4892-bfcc-2ea9db2035eb" providerId="ADAL" clId="{B98A7B6B-7253-49F2-960A-E403DEE59E3D}" dt="2024-01-05T19:38:10.114" v="1551" actId="20577"/>
        <pc:sldMkLst>
          <pc:docMk/>
          <pc:sldMk cId="1444786730" sldId="1347"/>
        </pc:sldMkLst>
        <pc:spChg chg="mod">
          <ac:chgData name="HOWARD, MATTHEW B MSgt USAF ANG 166 AW/IG" userId="3731a633-f958-4892-bfcc-2ea9db2035eb" providerId="ADAL" clId="{B98A7B6B-7253-49F2-960A-E403DEE59E3D}" dt="2024-01-05T19:38:10.114" v="1551" actId="20577"/>
          <ac:spMkLst>
            <pc:docMk/>
            <pc:sldMk cId="1444786730" sldId="1347"/>
            <ac:spMk id="6" creationId="{C82FE289-37F9-482C-8153-89A902D08A81}"/>
          </ac:spMkLst>
        </pc:spChg>
        <pc:spChg chg="mod">
          <ac:chgData name="HOWARD, MATTHEW B MSgt USAF ANG 166 AW/IG" userId="3731a633-f958-4892-bfcc-2ea9db2035eb" providerId="ADAL" clId="{B98A7B6B-7253-49F2-960A-E403DEE59E3D}" dt="2024-01-05T19:35:02.561" v="1445" actId="20577"/>
          <ac:spMkLst>
            <pc:docMk/>
            <pc:sldMk cId="1444786730" sldId="1347"/>
            <ac:spMk id="22" creationId="{6B972200-E5FE-474A-B72D-9EC93D3A45E1}"/>
          </ac:spMkLst>
        </pc:spChg>
      </pc:sldChg>
      <pc:sldChg chg="modSp add mod">
        <pc:chgData name="HOWARD, MATTHEW B MSgt USAF ANG 166 AW/IG" userId="3731a633-f958-4892-bfcc-2ea9db2035eb" providerId="ADAL" clId="{B98A7B6B-7253-49F2-960A-E403DEE59E3D}" dt="2024-01-05T19:39:53.358" v="1607" actId="20577"/>
        <pc:sldMkLst>
          <pc:docMk/>
          <pc:sldMk cId="3236921600" sldId="1348"/>
        </pc:sldMkLst>
        <pc:spChg chg="mod">
          <ac:chgData name="HOWARD, MATTHEW B MSgt USAF ANG 166 AW/IG" userId="3731a633-f958-4892-bfcc-2ea9db2035eb" providerId="ADAL" clId="{B98A7B6B-7253-49F2-960A-E403DEE59E3D}" dt="2024-01-05T19:39:53.358" v="1607" actId="20577"/>
          <ac:spMkLst>
            <pc:docMk/>
            <pc:sldMk cId="3236921600" sldId="1348"/>
            <ac:spMk id="6" creationId="{C82FE289-37F9-482C-8153-89A902D08A81}"/>
          </ac:spMkLst>
        </pc:spChg>
        <pc:spChg chg="mod">
          <ac:chgData name="HOWARD, MATTHEW B MSgt USAF ANG 166 AW/IG" userId="3731a633-f958-4892-bfcc-2ea9db2035eb" providerId="ADAL" clId="{B98A7B6B-7253-49F2-960A-E403DEE59E3D}" dt="2024-01-05T19:38:31.329" v="1570" actId="20577"/>
          <ac:spMkLst>
            <pc:docMk/>
            <pc:sldMk cId="3236921600" sldId="1348"/>
            <ac:spMk id="22" creationId="{6B972200-E5FE-474A-B72D-9EC93D3A45E1}"/>
          </ac:spMkLst>
        </pc:spChg>
      </pc:sldChg>
      <pc:sldChg chg="addSp delSp modSp add mod">
        <pc:chgData name="HOWARD, MATTHEW B MSgt USAF ANG 166 AW/IG" userId="3731a633-f958-4892-bfcc-2ea9db2035eb" providerId="ADAL" clId="{B98A7B6B-7253-49F2-960A-E403DEE59E3D}" dt="2024-01-07T14:14:11.750" v="1816" actId="478"/>
        <pc:sldMkLst>
          <pc:docMk/>
          <pc:sldMk cId="3009786151" sldId="1349"/>
        </pc:sldMkLst>
        <pc:spChg chg="add del mod">
          <ac:chgData name="HOWARD, MATTHEW B MSgt USAF ANG 166 AW/IG" userId="3731a633-f958-4892-bfcc-2ea9db2035eb" providerId="ADAL" clId="{B98A7B6B-7253-49F2-960A-E403DEE59E3D}" dt="2024-01-07T14:14:06.454" v="1811" actId="478"/>
          <ac:spMkLst>
            <pc:docMk/>
            <pc:sldMk cId="3009786151" sldId="1349"/>
            <ac:spMk id="3" creationId="{2B306063-F36B-24A3-1DEE-F607F280CC31}"/>
          </ac:spMkLst>
        </pc:spChg>
        <pc:spChg chg="add del mod">
          <ac:chgData name="HOWARD, MATTHEW B MSgt USAF ANG 166 AW/IG" userId="3731a633-f958-4892-bfcc-2ea9db2035eb" providerId="ADAL" clId="{B98A7B6B-7253-49F2-960A-E403DEE59E3D}" dt="2024-01-07T14:14:03.966" v="1809" actId="478"/>
          <ac:spMkLst>
            <pc:docMk/>
            <pc:sldMk cId="3009786151" sldId="1349"/>
            <ac:spMk id="4" creationId="{08F9C39C-4978-B47E-912D-24F8F81D477B}"/>
          </ac:spMkLst>
        </pc:spChg>
        <pc:spChg chg="add del mod">
          <ac:chgData name="HOWARD, MATTHEW B MSgt USAF ANG 166 AW/IG" userId="3731a633-f958-4892-bfcc-2ea9db2035eb" providerId="ADAL" clId="{B98A7B6B-7253-49F2-960A-E403DEE59E3D}" dt="2024-01-07T14:14:10.893" v="1815" actId="478"/>
          <ac:spMkLst>
            <pc:docMk/>
            <pc:sldMk cId="3009786151" sldId="1349"/>
            <ac:spMk id="5" creationId="{0F31A3EA-035F-807B-0A12-4A185FBDDCEE}"/>
          </ac:spMkLst>
        </pc:spChg>
        <pc:spChg chg="del">
          <ac:chgData name="HOWARD, MATTHEW B MSgt USAF ANG 166 AW/IG" userId="3731a633-f958-4892-bfcc-2ea9db2035eb" providerId="ADAL" clId="{B98A7B6B-7253-49F2-960A-E403DEE59E3D}" dt="2024-01-07T14:02:44.999" v="1639" actId="478"/>
          <ac:spMkLst>
            <pc:docMk/>
            <pc:sldMk cId="3009786151" sldId="1349"/>
            <ac:spMk id="6" creationId="{C82FE289-37F9-482C-8153-89A902D08A81}"/>
          </ac:spMkLst>
        </pc:spChg>
        <pc:spChg chg="add del mod">
          <ac:chgData name="HOWARD, MATTHEW B MSgt USAF ANG 166 AW/IG" userId="3731a633-f958-4892-bfcc-2ea9db2035eb" providerId="ADAL" clId="{B98A7B6B-7253-49F2-960A-E403DEE59E3D}" dt="2024-01-07T14:14:08.646" v="1813" actId="478"/>
          <ac:spMkLst>
            <pc:docMk/>
            <pc:sldMk cId="3009786151" sldId="1349"/>
            <ac:spMk id="21" creationId="{59BD25FD-4979-8C61-1215-5B021F0A77A0}"/>
          </ac:spMkLst>
        </pc:spChg>
        <pc:spChg chg="mod">
          <ac:chgData name="HOWARD, MATTHEW B MSgt USAF ANG 166 AW/IG" userId="3731a633-f958-4892-bfcc-2ea9db2035eb" providerId="ADAL" clId="{B98A7B6B-7253-49F2-960A-E403DEE59E3D}" dt="2024-01-07T14:00:40.025" v="1638" actId="1076"/>
          <ac:spMkLst>
            <pc:docMk/>
            <pc:sldMk cId="3009786151" sldId="1349"/>
            <ac:spMk id="22" creationId="{6B972200-E5FE-474A-B72D-9EC93D3A45E1}"/>
          </ac:spMkLst>
        </pc:spChg>
        <pc:graphicFrameChg chg="add mod modGraphic">
          <ac:chgData name="HOWARD, MATTHEW B MSgt USAF ANG 166 AW/IG" userId="3731a633-f958-4892-bfcc-2ea9db2035eb" providerId="ADAL" clId="{B98A7B6B-7253-49F2-960A-E403DEE59E3D}" dt="2024-01-07T14:07:33.728" v="1677" actId="1076"/>
          <ac:graphicFrameMkLst>
            <pc:docMk/>
            <pc:sldMk cId="3009786151" sldId="1349"/>
            <ac:graphicFrameMk id="2" creationId="{41E064FA-0FE2-02E6-5B43-CBF518CF9E58}"/>
          </ac:graphicFrameMkLst>
        </pc:graphicFrameChg>
        <pc:cxnChg chg="add del mod">
          <ac:chgData name="HOWARD, MATTHEW B MSgt USAF ANG 166 AW/IG" userId="3731a633-f958-4892-bfcc-2ea9db2035eb" providerId="ADAL" clId="{B98A7B6B-7253-49F2-960A-E403DEE59E3D}" dt="2024-01-07T14:14:07.494" v="1812" actId="478"/>
          <ac:cxnSpMkLst>
            <pc:docMk/>
            <pc:sldMk cId="3009786151" sldId="1349"/>
            <ac:cxnSpMk id="7" creationId="{59C5D5ED-16C7-F608-8E57-AA18747D4F2E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7T14:14:05.014" v="1810" actId="478"/>
          <ac:cxnSpMkLst>
            <pc:docMk/>
            <pc:sldMk cId="3009786151" sldId="1349"/>
            <ac:cxnSpMk id="10" creationId="{3AB281A3-1A10-66B1-B4AF-BA25EBA9B773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7T14:14:11.750" v="1816" actId="478"/>
          <ac:cxnSpMkLst>
            <pc:docMk/>
            <pc:sldMk cId="3009786151" sldId="1349"/>
            <ac:cxnSpMk id="13" creationId="{0E10FBF6-9989-400C-2AFC-1C42728A89F0}"/>
          </ac:cxnSpMkLst>
        </pc:cxnChg>
        <pc:cxnChg chg="add del mod">
          <ac:chgData name="HOWARD, MATTHEW B MSgt USAF ANG 166 AW/IG" userId="3731a633-f958-4892-bfcc-2ea9db2035eb" providerId="ADAL" clId="{B98A7B6B-7253-49F2-960A-E403DEE59E3D}" dt="2024-01-07T14:14:09.578" v="1814" actId="478"/>
          <ac:cxnSpMkLst>
            <pc:docMk/>
            <pc:sldMk cId="3009786151" sldId="1349"/>
            <ac:cxnSpMk id="23" creationId="{FC91BC8F-42B6-15FC-FADA-24C224FB03E9}"/>
          </ac:cxnSpMkLst>
        </pc:cxnChg>
      </pc:sldChg>
      <pc:sldChg chg="modSp add mod">
        <pc:chgData name="HOWARD, MATTHEW B MSgt USAF ANG 166 AW/IG" userId="3731a633-f958-4892-bfcc-2ea9db2035eb" providerId="ADAL" clId="{B98A7B6B-7253-49F2-960A-E403DEE59E3D}" dt="2024-01-07T14:15:16.818" v="1824" actId="404"/>
        <pc:sldMkLst>
          <pc:docMk/>
          <pc:sldMk cId="4278900543" sldId="1350"/>
        </pc:sldMkLst>
        <pc:graphicFrameChg chg="modGraphic">
          <ac:chgData name="HOWARD, MATTHEW B MSgt USAF ANG 166 AW/IG" userId="3731a633-f958-4892-bfcc-2ea9db2035eb" providerId="ADAL" clId="{B98A7B6B-7253-49F2-960A-E403DEE59E3D}" dt="2024-01-07T14:15:16.818" v="1824" actId="404"/>
          <ac:graphicFrameMkLst>
            <pc:docMk/>
            <pc:sldMk cId="4278900543" sldId="1350"/>
            <ac:graphicFrameMk id="2" creationId="{41E064FA-0FE2-02E6-5B43-CBF518CF9E58}"/>
          </ac:graphicFrameMkLst>
        </pc:graphicFrameChg>
      </pc:sldChg>
      <pc:sldMasterChg chg="delSldLayout">
        <pc:chgData name="HOWARD, MATTHEW B MSgt USAF ANG 166 AW/IG" userId="3731a633-f958-4892-bfcc-2ea9db2035eb" providerId="ADAL" clId="{B98A7B6B-7253-49F2-960A-E403DEE59E3D}" dt="2024-01-05T19:18:01.353" v="836" actId="47"/>
        <pc:sldMasterMkLst>
          <pc:docMk/>
          <pc:sldMasterMk cId="1127876201" sldId="2147484466"/>
        </pc:sldMasterMkLst>
        <pc:sldLayoutChg chg="del">
          <pc:chgData name="HOWARD, MATTHEW B MSgt USAF ANG 166 AW/IG" userId="3731a633-f958-4892-bfcc-2ea9db2035eb" providerId="ADAL" clId="{B98A7B6B-7253-49F2-960A-E403DEE59E3D}" dt="2024-01-05T19:18:01.353" v="836" actId="47"/>
          <pc:sldLayoutMkLst>
            <pc:docMk/>
            <pc:sldMasterMk cId="1127876201" sldId="2147484466"/>
            <pc:sldLayoutMk cId="4240011826" sldId="2147484530"/>
          </pc:sldLayoutMkLst>
        </pc:sldLayoutChg>
      </pc:sldMasterChg>
      <pc:sldMasterChg chg="del delSldLayout">
        <pc:chgData name="HOWARD, MATTHEW B MSgt USAF ANG 166 AW/IG" userId="3731a633-f958-4892-bfcc-2ea9db2035eb" providerId="ADAL" clId="{B98A7B6B-7253-49F2-960A-E403DEE59E3D}" dt="2024-01-05T19:18:07.284" v="841" actId="47"/>
        <pc:sldMasterMkLst>
          <pc:docMk/>
          <pc:sldMasterMk cId="4205267015" sldId="2147484531"/>
        </pc:sldMasterMkLst>
        <pc:sldLayoutChg chg="del">
          <pc:chgData name="HOWARD, MATTHEW B MSgt USAF ANG 166 AW/IG" userId="3731a633-f958-4892-bfcc-2ea9db2035eb" providerId="ADAL" clId="{B98A7B6B-7253-49F2-960A-E403DEE59E3D}" dt="2024-01-05T19:18:07.284" v="841" actId="47"/>
          <pc:sldLayoutMkLst>
            <pc:docMk/>
            <pc:sldMasterMk cId="4205267015" sldId="2147484531"/>
            <pc:sldLayoutMk cId="1033144310" sldId="2147484532"/>
          </pc:sldLayoutMkLst>
        </pc:sldLayoutChg>
        <pc:sldLayoutChg chg="del">
          <pc:chgData name="HOWARD, MATTHEW B MSgt USAF ANG 166 AW/IG" userId="3731a633-f958-4892-bfcc-2ea9db2035eb" providerId="ADAL" clId="{B98A7B6B-7253-49F2-960A-E403DEE59E3D}" dt="2024-01-05T19:18:07.284" v="841" actId="47"/>
          <pc:sldLayoutMkLst>
            <pc:docMk/>
            <pc:sldMasterMk cId="4205267015" sldId="2147484531"/>
            <pc:sldLayoutMk cId="2027985179" sldId="2147484533"/>
          </pc:sldLayoutMkLst>
        </pc:sldLayoutChg>
        <pc:sldLayoutChg chg="del">
          <pc:chgData name="HOWARD, MATTHEW B MSgt USAF ANG 166 AW/IG" userId="3731a633-f958-4892-bfcc-2ea9db2035eb" providerId="ADAL" clId="{B98A7B6B-7253-49F2-960A-E403DEE59E3D}" dt="2024-01-05T19:18:07.284" v="841" actId="47"/>
          <pc:sldLayoutMkLst>
            <pc:docMk/>
            <pc:sldMasterMk cId="4205267015" sldId="2147484531"/>
            <pc:sldLayoutMk cId="3810132635" sldId="2147484534"/>
          </pc:sldLayoutMkLst>
        </pc:sldLayoutChg>
        <pc:sldLayoutChg chg="del">
          <pc:chgData name="HOWARD, MATTHEW B MSgt USAF ANG 166 AW/IG" userId="3731a633-f958-4892-bfcc-2ea9db2035eb" providerId="ADAL" clId="{B98A7B6B-7253-49F2-960A-E403DEE59E3D}" dt="2024-01-05T19:18:07.284" v="841" actId="47"/>
          <pc:sldLayoutMkLst>
            <pc:docMk/>
            <pc:sldMasterMk cId="4205267015" sldId="2147484531"/>
            <pc:sldLayoutMk cId="118270368" sldId="2147484535"/>
          </pc:sldLayoutMkLst>
        </pc:sldLayoutChg>
        <pc:sldLayoutChg chg="del">
          <pc:chgData name="HOWARD, MATTHEW B MSgt USAF ANG 166 AW/IG" userId="3731a633-f958-4892-bfcc-2ea9db2035eb" providerId="ADAL" clId="{B98A7B6B-7253-49F2-960A-E403DEE59E3D}" dt="2024-01-05T19:18:07.284" v="841" actId="47"/>
          <pc:sldLayoutMkLst>
            <pc:docMk/>
            <pc:sldMasterMk cId="4205267015" sldId="2147484531"/>
            <pc:sldLayoutMk cId="1954945136" sldId="2147484536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9C084-1A12-496B-8098-A973438C6BA1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F61ACE2-5B7D-4548-B636-A4C743AE01C2}">
      <dgm:prSet phldrT="[Text]" custT="1"/>
      <dgm:spPr/>
      <dgm:t>
        <a:bodyPr/>
        <a:lstStyle/>
        <a:p>
          <a:r>
            <a:rPr lang="en-US" sz="4000" dirty="0"/>
            <a:t>Validation</a:t>
          </a:r>
        </a:p>
      </dgm:t>
    </dgm:pt>
    <dgm:pt modelId="{FE9F2881-B692-4031-A1E3-82615B17AEBC}" type="parTrans" cxnId="{69720DF4-1331-455A-8681-4917BE7608BD}">
      <dgm:prSet/>
      <dgm:spPr/>
      <dgm:t>
        <a:bodyPr/>
        <a:lstStyle/>
        <a:p>
          <a:endParaRPr lang="en-US"/>
        </a:p>
      </dgm:t>
    </dgm:pt>
    <dgm:pt modelId="{A3F520BA-9C40-4E63-9BC8-3FDC52FE4818}" type="sibTrans" cxnId="{69720DF4-1331-455A-8681-4917BE7608BD}">
      <dgm:prSet/>
      <dgm:spPr/>
      <dgm:t>
        <a:bodyPr/>
        <a:lstStyle/>
        <a:p>
          <a:endParaRPr lang="en-US"/>
        </a:p>
      </dgm:t>
    </dgm:pt>
    <dgm:pt modelId="{B9501CD0-DF6F-4CE0-9980-D0CD41E4733D}">
      <dgm:prSet phldrT="[Text]" custT="1"/>
      <dgm:spPr/>
      <dgm:t>
        <a:bodyPr/>
        <a:lstStyle/>
        <a:p>
          <a:r>
            <a:rPr lang="en-US" sz="4000" dirty="0"/>
            <a:t>USAP</a:t>
          </a:r>
        </a:p>
      </dgm:t>
    </dgm:pt>
    <dgm:pt modelId="{349ACA8C-0532-4848-A6F0-FBFB166ABD02}" type="parTrans" cxnId="{9A7E7146-1F4C-4C1D-A3FA-18B993ADD61B}">
      <dgm:prSet/>
      <dgm:spPr/>
      <dgm:t>
        <a:bodyPr/>
        <a:lstStyle/>
        <a:p>
          <a:endParaRPr lang="en-US"/>
        </a:p>
      </dgm:t>
    </dgm:pt>
    <dgm:pt modelId="{FE8949F4-DFCF-4696-8DC2-1A4FC3C0A167}" type="sibTrans" cxnId="{9A7E7146-1F4C-4C1D-A3FA-18B993ADD61B}">
      <dgm:prSet/>
      <dgm:spPr/>
      <dgm:t>
        <a:bodyPr/>
        <a:lstStyle/>
        <a:p>
          <a:endParaRPr lang="en-US"/>
        </a:p>
      </dgm:t>
    </dgm:pt>
    <dgm:pt modelId="{7A5E85F0-C322-4B84-9D5F-305240350B63}">
      <dgm:prSet phldrT="[Text]"/>
      <dgm:spPr/>
      <dgm:t>
        <a:bodyPr/>
        <a:lstStyle/>
        <a:p>
          <a:r>
            <a:rPr lang="en-US" dirty="0"/>
            <a:t>Mission Execution</a:t>
          </a:r>
        </a:p>
      </dgm:t>
    </dgm:pt>
    <dgm:pt modelId="{367CB4F9-DA95-4D3F-81F9-23E342DF23A7}" type="parTrans" cxnId="{A1101AD1-1F48-4120-A429-1E6829E3F341}">
      <dgm:prSet/>
      <dgm:spPr/>
      <dgm:t>
        <a:bodyPr/>
        <a:lstStyle/>
        <a:p>
          <a:endParaRPr lang="en-US"/>
        </a:p>
      </dgm:t>
    </dgm:pt>
    <dgm:pt modelId="{7F418C62-9D85-49E6-B640-E5C78B6DBACF}" type="sibTrans" cxnId="{A1101AD1-1F48-4120-A429-1E6829E3F341}">
      <dgm:prSet/>
      <dgm:spPr/>
      <dgm:t>
        <a:bodyPr/>
        <a:lstStyle/>
        <a:p>
          <a:endParaRPr lang="en-US"/>
        </a:p>
      </dgm:t>
    </dgm:pt>
    <dgm:pt modelId="{ED01D923-4DE3-46E8-AD10-A71167E77052}" type="pres">
      <dgm:prSet presAssocID="{6C69C084-1A12-496B-8098-A973438C6BA1}" presName="compositeShape" presStyleCnt="0">
        <dgm:presLayoutVars>
          <dgm:chMax val="7"/>
          <dgm:dir/>
          <dgm:resizeHandles val="exact"/>
        </dgm:presLayoutVars>
      </dgm:prSet>
      <dgm:spPr/>
    </dgm:pt>
    <dgm:pt modelId="{8D2881D7-74D3-4941-AADA-1F082F659E0F}" type="pres">
      <dgm:prSet presAssocID="{8F61ACE2-5B7D-4548-B636-A4C743AE01C2}" presName="circ1" presStyleLbl="vennNode1" presStyleIdx="0" presStyleCnt="3"/>
      <dgm:spPr/>
    </dgm:pt>
    <dgm:pt modelId="{1B415D97-D487-49DC-A813-D3B1EDD0AA58}" type="pres">
      <dgm:prSet presAssocID="{8F61ACE2-5B7D-4548-B636-A4C743AE01C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5D0B9F6-131F-43DE-9721-E0B7B3F0723C}" type="pres">
      <dgm:prSet presAssocID="{B9501CD0-DF6F-4CE0-9980-D0CD41E4733D}" presName="circ2" presStyleLbl="vennNode1" presStyleIdx="1" presStyleCnt="3"/>
      <dgm:spPr/>
    </dgm:pt>
    <dgm:pt modelId="{827EF5E7-A57A-4F61-8DDF-B89E52267A17}" type="pres">
      <dgm:prSet presAssocID="{B9501CD0-DF6F-4CE0-9980-D0CD41E4733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AF83CA6-B191-4B59-9099-7F0ACC4A5A2B}" type="pres">
      <dgm:prSet presAssocID="{7A5E85F0-C322-4B84-9D5F-305240350B63}" presName="circ3" presStyleLbl="vennNode1" presStyleIdx="2" presStyleCnt="3"/>
      <dgm:spPr/>
    </dgm:pt>
    <dgm:pt modelId="{02626F0B-5497-4B3F-BC60-5F4BF8EA731C}" type="pres">
      <dgm:prSet presAssocID="{7A5E85F0-C322-4B84-9D5F-305240350B6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CB38602-EFF2-4E7A-A552-E2D155E3BBB8}" type="presOf" srcId="{B9501CD0-DF6F-4CE0-9980-D0CD41E4733D}" destId="{65D0B9F6-131F-43DE-9721-E0B7B3F0723C}" srcOrd="0" destOrd="0" presId="urn:microsoft.com/office/officeart/2005/8/layout/venn1"/>
    <dgm:cxn modelId="{9A7E7146-1F4C-4C1D-A3FA-18B993ADD61B}" srcId="{6C69C084-1A12-496B-8098-A973438C6BA1}" destId="{B9501CD0-DF6F-4CE0-9980-D0CD41E4733D}" srcOrd="1" destOrd="0" parTransId="{349ACA8C-0532-4848-A6F0-FBFB166ABD02}" sibTransId="{FE8949F4-DFCF-4696-8DC2-1A4FC3C0A167}"/>
    <dgm:cxn modelId="{4AAF538B-B5AA-441C-80C6-1B3CB7996CA8}" type="presOf" srcId="{B9501CD0-DF6F-4CE0-9980-D0CD41E4733D}" destId="{827EF5E7-A57A-4F61-8DDF-B89E52267A17}" srcOrd="1" destOrd="0" presId="urn:microsoft.com/office/officeart/2005/8/layout/venn1"/>
    <dgm:cxn modelId="{5065388F-AF2B-4427-8A27-05375AACE517}" type="presOf" srcId="{7A5E85F0-C322-4B84-9D5F-305240350B63}" destId="{02626F0B-5497-4B3F-BC60-5F4BF8EA731C}" srcOrd="1" destOrd="0" presId="urn:microsoft.com/office/officeart/2005/8/layout/venn1"/>
    <dgm:cxn modelId="{C39FAE9A-39C2-4D52-9DBC-78232D86DD42}" type="presOf" srcId="{6C69C084-1A12-496B-8098-A973438C6BA1}" destId="{ED01D923-4DE3-46E8-AD10-A71167E77052}" srcOrd="0" destOrd="0" presId="urn:microsoft.com/office/officeart/2005/8/layout/venn1"/>
    <dgm:cxn modelId="{02219FBE-C199-407E-A5D0-2F7F623800A4}" type="presOf" srcId="{8F61ACE2-5B7D-4548-B636-A4C743AE01C2}" destId="{1B415D97-D487-49DC-A813-D3B1EDD0AA58}" srcOrd="1" destOrd="0" presId="urn:microsoft.com/office/officeart/2005/8/layout/venn1"/>
    <dgm:cxn modelId="{CA88F9CD-B768-4A27-A1D7-2F9F013B4D8E}" type="presOf" srcId="{8F61ACE2-5B7D-4548-B636-A4C743AE01C2}" destId="{8D2881D7-74D3-4941-AADA-1F082F659E0F}" srcOrd="0" destOrd="0" presId="urn:microsoft.com/office/officeart/2005/8/layout/venn1"/>
    <dgm:cxn modelId="{A1101AD1-1F48-4120-A429-1E6829E3F341}" srcId="{6C69C084-1A12-496B-8098-A973438C6BA1}" destId="{7A5E85F0-C322-4B84-9D5F-305240350B63}" srcOrd="2" destOrd="0" parTransId="{367CB4F9-DA95-4D3F-81F9-23E342DF23A7}" sibTransId="{7F418C62-9D85-49E6-B640-E5C78B6DBACF}"/>
    <dgm:cxn modelId="{4EDB73DF-711F-459F-924E-7A72CEFA8F86}" type="presOf" srcId="{7A5E85F0-C322-4B84-9D5F-305240350B63}" destId="{FAF83CA6-B191-4B59-9099-7F0ACC4A5A2B}" srcOrd="0" destOrd="0" presId="urn:microsoft.com/office/officeart/2005/8/layout/venn1"/>
    <dgm:cxn modelId="{69720DF4-1331-455A-8681-4917BE7608BD}" srcId="{6C69C084-1A12-496B-8098-A973438C6BA1}" destId="{8F61ACE2-5B7D-4548-B636-A4C743AE01C2}" srcOrd="0" destOrd="0" parTransId="{FE9F2881-B692-4031-A1E3-82615B17AEBC}" sibTransId="{A3F520BA-9C40-4E63-9BC8-3FDC52FE4818}"/>
    <dgm:cxn modelId="{F8B1F033-FD44-47C1-AB87-78FB509D6B13}" type="presParOf" srcId="{ED01D923-4DE3-46E8-AD10-A71167E77052}" destId="{8D2881D7-74D3-4941-AADA-1F082F659E0F}" srcOrd="0" destOrd="0" presId="urn:microsoft.com/office/officeart/2005/8/layout/venn1"/>
    <dgm:cxn modelId="{E890AB0E-B211-4EF4-BDD5-903A76253D12}" type="presParOf" srcId="{ED01D923-4DE3-46E8-AD10-A71167E77052}" destId="{1B415D97-D487-49DC-A813-D3B1EDD0AA58}" srcOrd="1" destOrd="0" presId="urn:microsoft.com/office/officeart/2005/8/layout/venn1"/>
    <dgm:cxn modelId="{D315E7A2-08A9-4068-8C5A-11E67140E52B}" type="presParOf" srcId="{ED01D923-4DE3-46E8-AD10-A71167E77052}" destId="{65D0B9F6-131F-43DE-9721-E0B7B3F0723C}" srcOrd="2" destOrd="0" presId="urn:microsoft.com/office/officeart/2005/8/layout/venn1"/>
    <dgm:cxn modelId="{F59C600C-880B-4EF0-A5E3-053E14ACCA16}" type="presParOf" srcId="{ED01D923-4DE3-46E8-AD10-A71167E77052}" destId="{827EF5E7-A57A-4F61-8DDF-B89E52267A17}" srcOrd="3" destOrd="0" presId="urn:microsoft.com/office/officeart/2005/8/layout/venn1"/>
    <dgm:cxn modelId="{B900C0AB-145B-46CD-8833-E16D1ACEFE8F}" type="presParOf" srcId="{ED01D923-4DE3-46E8-AD10-A71167E77052}" destId="{FAF83CA6-B191-4B59-9099-7F0ACC4A5A2B}" srcOrd="4" destOrd="0" presId="urn:microsoft.com/office/officeart/2005/8/layout/venn1"/>
    <dgm:cxn modelId="{98707AB7-1C82-4A89-9C7A-5FBBEFE386AC}" type="presParOf" srcId="{ED01D923-4DE3-46E8-AD10-A71167E77052}" destId="{02626F0B-5497-4B3F-BC60-5F4BF8EA731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69C084-1A12-496B-8098-A973438C6BA1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F61ACE2-5B7D-4548-B636-A4C743AE01C2}">
      <dgm:prSet phldrT="[Text]" custT="1"/>
      <dgm:spPr/>
      <dgm:t>
        <a:bodyPr/>
        <a:lstStyle/>
        <a:p>
          <a:r>
            <a:rPr lang="en-US" sz="4000" dirty="0"/>
            <a:t>Validation</a:t>
          </a:r>
        </a:p>
      </dgm:t>
    </dgm:pt>
    <dgm:pt modelId="{FE9F2881-B692-4031-A1E3-82615B17AEBC}" type="parTrans" cxnId="{69720DF4-1331-455A-8681-4917BE7608BD}">
      <dgm:prSet/>
      <dgm:spPr/>
      <dgm:t>
        <a:bodyPr/>
        <a:lstStyle/>
        <a:p>
          <a:endParaRPr lang="en-US"/>
        </a:p>
      </dgm:t>
    </dgm:pt>
    <dgm:pt modelId="{A3F520BA-9C40-4E63-9BC8-3FDC52FE4818}" type="sibTrans" cxnId="{69720DF4-1331-455A-8681-4917BE7608BD}">
      <dgm:prSet/>
      <dgm:spPr/>
      <dgm:t>
        <a:bodyPr/>
        <a:lstStyle/>
        <a:p>
          <a:endParaRPr lang="en-US"/>
        </a:p>
      </dgm:t>
    </dgm:pt>
    <dgm:pt modelId="{B9501CD0-DF6F-4CE0-9980-D0CD41E4733D}">
      <dgm:prSet phldrT="[Text]" custT="1"/>
      <dgm:spPr/>
      <dgm:t>
        <a:bodyPr/>
        <a:lstStyle/>
        <a:p>
          <a:r>
            <a:rPr lang="en-US" sz="4000" dirty="0"/>
            <a:t>USAP</a:t>
          </a:r>
        </a:p>
      </dgm:t>
    </dgm:pt>
    <dgm:pt modelId="{349ACA8C-0532-4848-A6F0-FBFB166ABD02}" type="parTrans" cxnId="{9A7E7146-1F4C-4C1D-A3FA-18B993ADD61B}">
      <dgm:prSet/>
      <dgm:spPr/>
      <dgm:t>
        <a:bodyPr/>
        <a:lstStyle/>
        <a:p>
          <a:endParaRPr lang="en-US"/>
        </a:p>
      </dgm:t>
    </dgm:pt>
    <dgm:pt modelId="{FE8949F4-DFCF-4696-8DC2-1A4FC3C0A167}" type="sibTrans" cxnId="{9A7E7146-1F4C-4C1D-A3FA-18B993ADD61B}">
      <dgm:prSet/>
      <dgm:spPr/>
      <dgm:t>
        <a:bodyPr/>
        <a:lstStyle/>
        <a:p>
          <a:endParaRPr lang="en-US"/>
        </a:p>
      </dgm:t>
    </dgm:pt>
    <dgm:pt modelId="{7A5E85F0-C322-4B84-9D5F-305240350B63}">
      <dgm:prSet phldrT="[Text]" custT="1"/>
      <dgm:spPr/>
      <dgm:t>
        <a:bodyPr/>
        <a:lstStyle/>
        <a:p>
          <a:r>
            <a:rPr lang="en-US" sz="3400" dirty="0"/>
            <a:t>Mission Execution</a:t>
          </a:r>
        </a:p>
      </dgm:t>
    </dgm:pt>
    <dgm:pt modelId="{367CB4F9-DA95-4D3F-81F9-23E342DF23A7}" type="parTrans" cxnId="{A1101AD1-1F48-4120-A429-1E6829E3F341}">
      <dgm:prSet/>
      <dgm:spPr/>
      <dgm:t>
        <a:bodyPr/>
        <a:lstStyle/>
        <a:p>
          <a:endParaRPr lang="en-US"/>
        </a:p>
      </dgm:t>
    </dgm:pt>
    <dgm:pt modelId="{7F418C62-9D85-49E6-B640-E5C78B6DBACF}" type="sibTrans" cxnId="{A1101AD1-1F48-4120-A429-1E6829E3F341}">
      <dgm:prSet/>
      <dgm:spPr/>
      <dgm:t>
        <a:bodyPr/>
        <a:lstStyle/>
        <a:p>
          <a:endParaRPr lang="en-US"/>
        </a:p>
      </dgm:t>
    </dgm:pt>
    <dgm:pt modelId="{ED01D923-4DE3-46E8-AD10-A71167E77052}" type="pres">
      <dgm:prSet presAssocID="{6C69C084-1A12-496B-8098-A973438C6BA1}" presName="compositeShape" presStyleCnt="0">
        <dgm:presLayoutVars>
          <dgm:chMax val="7"/>
          <dgm:dir/>
          <dgm:resizeHandles val="exact"/>
        </dgm:presLayoutVars>
      </dgm:prSet>
      <dgm:spPr/>
    </dgm:pt>
    <dgm:pt modelId="{8D2881D7-74D3-4941-AADA-1F082F659E0F}" type="pres">
      <dgm:prSet presAssocID="{8F61ACE2-5B7D-4548-B636-A4C743AE01C2}" presName="circ1" presStyleLbl="vennNode1" presStyleIdx="0" presStyleCnt="3"/>
      <dgm:spPr/>
    </dgm:pt>
    <dgm:pt modelId="{1B415D97-D487-49DC-A813-D3B1EDD0AA58}" type="pres">
      <dgm:prSet presAssocID="{8F61ACE2-5B7D-4548-B636-A4C743AE01C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5D0B9F6-131F-43DE-9721-E0B7B3F0723C}" type="pres">
      <dgm:prSet presAssocID="{B9501CD0-DF6F-4CE0-9980-D0CD41E4733D}" presName="circ2" presStyleLbl="vennNode1" presStyleIdx="1" presStyleCnt="3"/>
      <dgm:spPr/>
    </dgm:pt>
    <dgm:pt modelId="{827EF5E7-A57A-4F61-8DDF-B89E52267A17}" type="pres">
      <dgm:prSet presAssocID="{B9501CD0-DF6F-4CE0-9980-D0CD41E4733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AF83CA6-B191-4B59-9099-7F0ACC4A5A2B}" type="pres">
      <dgm:prSet presAssocID="{7A5E85F0-C322-4B84-9D5F-305240350B63}" presName="circ3" presStyleLbl="vennNode1" presStyleIdx="2" presStyleCnt="3"/>
      <dgm:spPr/>
    </dgm:pt>
    <dgm:pt modelId="{02626F0B-5497-4B3F-BC60-5F4BF8EA731C}" type="pres">
      <dgm:prSet presAssocID="{7A5E85F0-C322-4B84-9D5F-305240350B6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CB38602-EFF2-4E7A-A552-E2D155E3BBB8}" type="presOf" srcId="{B9501CD0-DF6F-4CE0-9980-D0CD41E4733D}" destId="{65D0B9F6-131F-43DE-9721-E0B7B3F0723C}" srcOrd="0" destOrd="0" presId="urn:microsoft.com/office/officeart/2005/8/layout/venn1"/>
    <dgm:cxn modelId="{9A7E7146-1F4C-4C1D-A3FA-18B993ADD61B}" srcId="{6C69C084-1A12-496B-8098-A973438C6BA1}" destId="{B9501CD0-DF6F-4CE0-9980-D0CD41E4733D}" srcOrd="1" destOrd="0" parTransId="{349ACA8C-0532-4848-A6F0-FBFB166ABD02}" sibTransId="{FE8949F4-DFCF-4696-8DC2-1A4FC3C0A167}"/>
    <dgm:cxn modelId="{4AAF538B-B5AA-441C-80C6-1B3CB7996CA8}" type="presOf" srcId="{B9501CD0-DF6F-4CE0-9980-D0CD41E4733D}" destId="{827EF5E7-A57A-4F61-8DDF-B89E52267A17}" srcOrd="1" destOrd="0" presId="urn:microsoft.com/office/officeart/2005/8/layout/venn1"/>
    <dgm:cxn modelId="{5065388F-AF2B-4427-8A27-05375AACE517}" type="presOf" srcId="{7A5E85F0-C322-4B84-9D5F-305240350B63}" destId="{02626F0B-5497-4B3F-BC60-5F4BF8EA731C}" srcOrd="1" destOrd="0" presId="urn:microsoft.com/office/officeart/2005/8/layout/venn1"/>
    <dgm:cxn modelId="{C39FAE9A-39C2-4D52-9DBC-78232D86DD42}" type="presOf" srcId="{6C69C084-1A12-496B-8098-A973438C6BA1}" destId="{ED01D923-4DE3-46E8-AD10-A71167E77052}" srcOrd="0" destOrd="0" presId="urn:microsoft.com/office/officeart/2005/8/layout/venn1"/>
    <dgm:cxn modelId="{02219FBE-C199-407E-A5D0-2F7F623800A4}" type="presOf" srcId="{8F61ACE2-5B7D-4548-B636-A4C743AE01C2}" destId="{1B415D97-D487-49DC-A813-D3B1EDD0AA58}" srcOrd="1" destOrd="0" presId="urn:microsoft.com/office/officeart/2005/8/layout/venn1"/>
    <dgm:cxn modelId="{CA88F9CD-B768-4A27-A1D7-2F9F013B4D8E}" type="presOf" srcId="{8F61ACE2-5B7D-4548-B636-A4C743AE01C2}" destId="{8D2881D7-74D3-4941-AADA-1F082F659E0F}" srcOrd="0" destOrd="0" presId="urn:microsoft.com/office/officeart/2005/8/layout/venn1"/>
    <dgm:cxn modelId="{A1101AD1-1F48-4120-A429-1E6829E3F341}" srcId="{6C69C084-1A12-496B-8098-A973438C6BA1}" destId="{7A5E85F0-C322-4B84-9D5F-305240350B63}" srcOrd="2" destOrd="0" parTransId="{367CB4F9-DA95-4D3F-81F9-23E342DF23A7}" sibTransId="{7F418C62-9D85-49E6-B640-E5C78B6DBACF}"/>
    <dgm:cxn modelId="{4EDB73DF-711F-459F-924E-7A72CEFA8F86}" type="presOf" srcId="{7A5E85F0-C322-4B84-9D5F-305240350B63}" destId="{FAF83CA6-B191-4B59-9099-7F0ACC4A5A2B}" srcOrd="0" destOrd="0" presId="urn:microsoft.com/office/officeart/2005/8/layout/venn1"/>
    <dgm:cxn modelId="{69720DF4-1331-455A-8681-4917BE7608BD}" srcId="{6C69C084-1A12-496B-8098-A973438C6BA1}" destId="{8F61ACE2-5B7D-4548-B636-A4C743AE01C2}" srcOrd="0" destOrd="0" parTransId="{FE9F2881-B692-4031-A1E3-82615B17AEBC}" sibTransId="{A3F520BA-9C40-4E63-9BC8-3FDC52FE4818}"/>
    <dgm:cxn modelId="{F8B1F033-FD44-47C1-AB87-78FB509D6B13}" type="presParOf" srcId="{ED01D923-4DE3-46E8-AD10-A71167E77052}" destId="{8D2881D7-74D3-4941-AADA-1F082F659E0F}" srcOrd="0" destOrd="0" presId="urn:microsoft.com/office/officeart/2005/8/layout/venn1"/>
    <dgm:cxn modelId="{E890AB0E-B211-4EF4-BDD5-903A76253D12}" type="presParOf" srcId="{ED01D923-4DE3-46E8-AD10-A71167E77052}" destId="{1B415D97-D487-49DC-A813-D3B1EDD0AA58}" srcOrd="1" destOrd="0" presId="urn:microsoft.com/office/officeart/2005/8/layout/venn1"/>
    <dgm:cxn modelId="{D315E7A2-08A9-4068-8C5A-11E67140E52B}" type="presParOf" srcId="{ED01D923-4DE3-46E8-AD10-A71167E77052}" destId="{65D0B9F6-131F-43DE-9721-E0B7B3F0723C}" srcOrd="2" destOrd="0" presId="urn:microsoft.com/office/officeart/2005/8/layout/venn1"/>
    <dgm:cxn modelId="{F59C600C-880B-4EF0-A5E3-053E14ACCA16}" type="presParOf" srcId="{ED01D923-4DE3-46E8-AD10-A71167E77052}" destId="{827EF5E7-A57A-4F61-8DDF-B89E52267A17}" srcOrd="3" destOrd="0" presId="urn:microsoft.com/office/officeart/2005/8/layout/venn1"/>
    <dgm:cxn modelId="{B900C0AB-145B-46CD-8833-E16D1ACEFE8F}" type="presParOf" srcId="{ED01D923-4DE3-46E8-AD10-A71167E77052}" destId="{FAF83CA6-B191-4B59-9099-7F0ACC4A5A2B}" srcOrd="4" destOrd="0" presId="urn:microsoft.com/office/officeart/2005/8/layout/venn1"/>
    <dgm:cxn modelId="{98707AB7-1C82-4A89-9C7A-5FBBEFE386AC}" type="presParOf" srcId="{ED01D923-4DE3-46E8-AD10-A71167E77052}" destId="{02626F0B-5497-4B3F-BC60-5F4BF8EA731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881D7-74D3-4941-AADA-1F082F659E0F}">
      <dsp:nvSpPr>
        <dsp:cNvPr id="0" name=""/>
        <dsp:cNvSpPr/>
      </dsp:nvSpPr>
      <dsp:spPr>
        <a:xfrm>
          <a:off x="2438399" y="67733"/>
          <a:ext cx="3251200" cy="32512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Validation</a:t>
          </a:r>
        </a:p>
      </dsp:txBody>
      <dsp:txXfrm>
        <a:off x="2871893" y="636693"/>
        <a:ext cx="2384213" cy="1463040"/>
      </dsp:txXfrm>
    </dsp:sp>
    <dsp:sp modelId="{65D0B9F6-131F-43DE-9721-E0B7B3F0723C}">
      <dsp:nvSpPr>
        <dsp:cNvPr id="0" name=""/>
        <dsp:cNvSpPr/>
      </dsp:nvSpPr>
      <dsp:spPr>
        <a:xfrm>
          <a:off x="3611541" y="2099733"/>
          <a:ext cx="3251200" cy="3251200"/>
        </a:xfrm>
        <a:prstGeom prst="ellipse">
          <a:avLst/>
        </a:prstGeom>
        <a:solidFill>
          <a:schemeClr val="accent5">
            <a:alpha val="50000"/>
            <a:hueOff val="2571418"/>
            <a:satOff val="5874"/>
            <a:lumOff val="-1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USAP</a:t>
          </a:r>
        </a:p>
      </dsp:txBody>
      <dsp:txXfrm>
        <a:off x="4605866" y="2939626"/>
        <a:ext cx="1950720" cy="1788160"/>
      </dsp:txXfrm>
    </dsp:sp>
    <dsp:sp modelId="{FAF83CA6-B191-4B59-9099-7F0ACC4A5A2B}">
      <dsp:nvSpPr>
        <dsp:cNvPr id="0" name=""/>
        <dsp:cNvSpPr/>
      </dsp:nvSpPr>
      <dsp:spPr>
        <a:xfrm>
          <a:off x="1265258" y="2099733"/>
          <a:ext cx="3251200" cy="3251200"/>
        </a:xfrm>
        <a:prstGeom prst="ellipse">
          <a:avLst/>
        </a:prstGeom>
        <a:solidFill>
          <a:schemeClr val="accent5">
            <a:alpha val="50000"/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Mission Execution</a:t>
          </a:r>
        </a:p>
      </dsp:txBody>
      <dsp:txXfrm>
        <a:off x="1571413" y="2939626"/>
        <a:ext cx="1950720" cy="1788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881D7-74D3-4941-AADA-1F082F659E0F}">
      <dsp:nvSpPr>
        <dsp:cNvPr id="0" name=""/>
        <dsp:cNvSpPr/>
      </dsp:nvSpPr>
      <dsp:spPr>
        <a:xfrm>
          <a:off x="2438399" y="67733"/>
          <a:ext cx="3251200" cy="32512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Validation</a:t>
          </a:r>
        </a:p>
      </dsp:txBody>
      <dsp:txXfrm>
        <a:off x="2871893" y="636693"/>
        <a:ext cx="2384213" cy="1463040"/>
      </dsp:txXfrm>
    </dsp:sp>
    <dsp:sp modelId="{65D0B9F6-131F-43DE-9721-E0B7B3F0723C}">
      <dsp:nvSpPr>
        <dsp:cNvPr id="0" name=""/>
        <dsp:cNvSpPr/>
      </dsp:nvSpPr>
      <dsp:spPr>
        <a:xfrm>
          <a:off x="3611541" y="2099733"/>
          <a:ext cx="3251200" cy="3251200"/>
        </a:xfrm>
        <a:prstGeom prst="ellipse">
          <a:avLst/>
        </a:prstGeom>
        <a:solidFill>
          <a:schemeClr val="accent5">
            <a:alpha val="50000"/>
            <a:hueOff val="2571418"/>
            <a:satOff val="5874"/>
            <a:lumOff val="-1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USAP</a:t>
          </a:r>
        </a:p>
      </dsp:txBody>
      <dsp:txXfrm>
        <a:off x="4605866" y="2939626"/>
        <a:ext cx="1950720" cy="1788160"/>
      </dsp:txXfrm>
    </dsp:sp>
    <dsp:sp modelId="{FAF83CA6-B191-4B59-9099-7F0ACC4A5A2B}">
      <dsp:nvSpPr>
        <dsp:cNvPr id="0" name=""/>
        <dsp:cNvSpPr/>
      </dsp:nvSpPr>
      <dsp:spPr>
        <a:xfrm>
          <a:off x="1265258" y="2099733"/>
          <a:ext cx="3251200" cy="3251200"/>
        </a:xfrm>
        <a:prstGeom prst="ellipse">
          <a:avLst/>
        </a:prstGeom>
        <a:solidFill>
          <a:schemeClr val="accent5">
            <a:alpha val="50000"/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Mission Execution</a:t>
          </a:r>
        </a:p>
      </dsp:txBody>
      <dsp:txXfrm>
        <a:off x="1571413" y="2939626"/>
        <a:ext cx="1950720" cy="178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1"/>
            <a:ext cx="3038161" cy="465140"/>
          </a:xfrm>
          <a:prstGeom prst="rect">
            <a:avLst/>
          </a:prstGeom>
        </p:spPr>
        <p:txBody>
          <a:bodyPr vert="horz" lIns="92253" tIns="46126" rIns="92253" bIns="4612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46" y="11"/>
            <a:ext cx="3038161" cy="465140"/>
          </a:xfrm>
          <a:prstGeom prst="rect">
            <a:avLst/>
          </a:prstGeom>
        </p:spPr>
        <p:txBody>
          <a:bodyPr vert="horz" lIns="92253" tIns="46126" rIns="92253" bIns="46126" rtlCol="0"/>
          <a:lstStyle>
            <a:lvl1pPr algn="r">
              <a:defRPr sz="1300"/>
            </a:lvl1pPr>
          </a:lstStyle>
          <a:p>
            <a:fld id="{7F28D46F-8A81-40A8-A91B-5B307EA1929E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672"/>
            <a:ext cx="3038161" cy="465140"/>
          </a:xfrm>
          <a:prstGeom prst="rect">
            <a:avLst/>
          </a:prstGeom>
        </p:spPr>
        <p:txBody>
          <a:bodyPr vert="horz" lIns="92253" tIns="46126" rIns="92253" bIns="4612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46" y="8829672"/>
            <a:ext cx="3038161" cy="465140"/>
          </a:xfrm>
          <a:prstGeom prst="rect">
            <a:avLst/>
          </a:prstGeom>
        </p:spPr>
        <p:txBody>
          <a:bodyPr vert="horz" lIns="92253" tIns="46126" rIns="92253" bIns="46126" rtlCol="0" anchor="b"/>
          <a:lstStyle>
            <a:lvl1pPr algn="r">
              <a:defRPr sz="1300"/>
            </a:lvl1pPr>
          </a:lstStyle>
          <a:p>
            <a:fld id="{7EB019E2-FCBD-43CA-A2B3-C38220ABA0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6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2"/>
            <a:ext cx="3038475" cy="465139"/>
          </a:xfrm>
          <a:prstGeom prst="rect">
            <a:avLst/>
          </a:prstGeom>
        </p:spPr>
        <p:txBody>
          <a:bodyPr vert="horz" lIns="91452" tIns="45725" rIns="91452" bIns="457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12"/>
            <a:ext cx="3038475" cy="465139"/>
          </a:xfrm>
          <a:prstGeom prst="rect">
            <a:avLst/>
          </a:prstGeom>
        </p:spPr>
        <p:txBody>
          <a:bodyPr vert="horz" lIns="91452" tIns="45725" rIns="91452" bIns="457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E8B453F-56DA-4AF7-925F-0FAAD65DAA48}" type="datetimeFigureOut">
              <a:rPr lang="en-US"/>
              <a:pPr>
                <a:defRPr/>
              </a:pPr>
              <a:t>5/28/2024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2" tIns="45725" rIns="91452" bIns="45725" rtlCol="0" anchor="ctr"/>
          <a:lstStyle/>
          <a:p>
            <a:pPr lvl="0"/>
            <a:r>
              <a:rPr lang="en-US" noProof="0" dirty="0"/>
              <a:t>      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85" y="4416429"/>
            <a:ext cx="5607050" cy="4183062"/>
          </a:xfrm>
          <a:prstGeom prst="rect">
            <a:avLst/>
          </a:prstGeom>
        </p:spPr>
        <p:txBody>
          <a:bodyPr vert="horz" lIns="91452" tIns="45725" rIns="91452" bIns="4572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8829685"/>
            <a:ext cx="3038475" cy="465139"/>
          </a:xfrm>
          <a:prstGeom prst="rect">
            <a:avLst/>
          </a:prstGeom>
        </p:spPr>
        <p:txBody>
          <a:bodyPr vert="horz" lIns="91452" tIns="45725" rIns="91452" bIns="457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829685"/>
            <a:ext cx="3038475" cy="465139"/>
          </a:xfrm>
          <a:prstGeom prst="rect">
            <a:avLst/>
          </a:prstGeom>
        </p:spPr>
        <p:txBody>
          <a:bodyPr vert="horz" lIns="91452" tIns="45725" rIns="91452" bIns="457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4CD41B3-6DA9-4FC5-8DE7-8E138A834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71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167">
              <a:defRPr/>
            </a:pPr>
            <a:fld id="{74CD41B3-6DA9-4FC5-8DE7-8E138A83465C}" type="slidenum">
              <a:rPr lang="en-US">
                <a:solidFill>
                  <a:prstClr val="black"/>
                </a:solidFill>
                <a:latin typeface="Calibri"/>
              </a:rPr>
              <a:pPr defTabSz="921167"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30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59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543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35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74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369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28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5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33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2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67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5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59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49">
              <a:lnSpc>
                <a:spcPct val="85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D41B3-6DA9-4FC5-8DE7-8E138A83465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68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" name="Picture 13" descr="afsymbol">
            <a:extLst>
              <a:ext uri="{FF2B5EF4-FFF2-40B4-BE49-F238E27FC236}">
                <a16:creationId xmlns:a16="http://schemas.microsoft.com/office/drawing/2014/main" id="{72358C4A-7240-4E85-AFBF-D7182C9CCC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514600"/>
            <a:ext cx="3305175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30">
            <a:extLst>
              <a:ext uri="{FF2B5EF4-FFF2-40B4-BE49-F238E27FC236}">
                <a16:creationId xmlns:a16="http://schemas.microsoft.com/office/drawing/2014/main" id="{1F9DDC69-275A-4761-9F2D-9A234E9C2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54152" y="533400"/>
            <a:ext cx="96710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pic>
        <p:nvPicPr>
          <p:cNvPr id="16" name="Picture 15" descr="C:\Users\gonzaled\AppData\Local\Microsoft\Windows\Temporary Internet Files\Content.Outlook\1V4U7T2R\AFIA 3D shield.png">
            <a:extLst>
              <a:ext uri="{FF2B5EF4-FFF2-40B4-BE49-F238E27FC236}">
                <a16:creationId xmlns:a16="http://schemas.microsoft.com/office/drawing/2014/main" id="{EF39EC80-7F22-46BD-8C2E-3E1840B73E3B}"/>
              </a:ext>
            </a:extLst>
          </p:cNvPr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05675" y="123362"/>
            <a:ext cx="1208096" cy="1137051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25200" y="12764"/>
            <a:ext cx="1028700" cy="11906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399" y="93538"/>
            <a:ext cx="1084411" cy="1072521"/>
          </a:xfrm>
          <a:prstGeom prst="rect">
            <a:avLst/>
          </a:prstGeom>
        </p:spPr>
      </p:pic>
      <p:sp>
        <p:nvSpPr>
          <p:cNvPr id="3" name="Text Box 136">
            <a:extLst>
              <a:ext uri="{FF2B5EF4-FFF2-40B4-BE49-F238E27FC236}">
                <a16:creationId xmlns:a16="http://schemas.microsoft.com/office/drawing/2014/main" id="{25A4DC90-019E-24B0-4181-11BAE125A9B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08751"/>
            <a:ext cx="12192000" cy="366713"/>
          </a:xfrm>
          <a:prstGeom prst="rect">
            <a:avLst/>
          </a:prstGeom>
          <a:solidFill>
            <a:srgbClr val="6600CC"/>
          </a:solidFill>
          <a:ln w="6350">
            <a:solidFill>
              <a:sysClr val="windowText" lastClr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gradFill flip="none" rotWithShape="1">
                    <a:gsLst>
                      <a:gs pos="58000">
                        <a:srgbClr val="8064A2">
                          <a:lumMod val="67000"/>
                          <a:alpha val="41000"/>
                        </a:srgbClr>
                      </a:gs>
                      <a:gs pos="80000">
                        <a:srgbClr val="8064A2">
                          <a:lumMod val="97000"/>
                          <a:lumOff val="3000"/>
                        </a:srgbClr>
                      </a:gs>
                      <a:gs pos="100000">
                        <a:srgbClr val="8064A2">
                          <a:lumMod val="60000"/>
                          <a:lumOff val="4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CONTROLLED UNCLASSIFIED INFORMATION (CUI)</a:t>
            </a:r>
          </a:p>
        </p:txBody>
      </p:sp>
    </p:spTree>
    <p:extLst>
      <p:ext uri="{BB962C8B-B14F-4D97-AF65-F5344CB8AC3E}">
        <p14:creationId xmlns:p14="http://schemas.microsoft.com/office/powerpoint/2010/main" val="12888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295401"/>
            <a:ext cx="11683999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2819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3201" y="1254126"/>
            <a:ext cx="11785599" cy="49942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5937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30">
            <a:extLst>
              <a:ext uri="{FF2B5EF4-FFF2-40B4-BE49-F238E27FC236}">
                <a16:creationId xmlns:a16="http://schemas.microsoft.com/office/drawing/2014/main" id="{674E12A8-4850-423E-829D-BC6D2A0AB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54152" y="533400"/>
            <a:ext cx="96710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270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3" y="1295401"/>
            <a:ext cx="11683999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1030">
            <a:extLst>
              <a:ext uri="{FF2B5EF4-FFF2-40B4-BE49-F238E27FC236}">
                <a16:creationId xmlns:a16="http://schemas.microsoft.com/office/drawing/2014/main" id="{466D88F9-167C-4928-9D72-81EBAC8F97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54152" y="533400"/>
            <a:ext cx="96710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588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-29981" y="6553200"/>
            <a:ext cx="12187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 Narrow" panose="020B0606020202030204" pitchFamily="34" charset="0"/>
              </a:rPr>
              <a:t>						         CUI</a:t>
            </a:r>
          </a:p>
        </p:txBody>
      </p:sp>
      <p:sp>
        <p:nvSpPr>
          <p:cNvPr id="14" name="Rectangle 1030">
            <a:extLst>
              <a:ext uri="{FF2B5EF4-FFF2-40B4-BE49-F238E27FC236}">
                <a16:creationId xmlns:a16="http://schemas.microsoft.com/office/drawing/2014/main" id="{1F9DDC69-275A-4761-9F2D-9A234E9C2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54152" y="533400"/>
            <a:ext cx="96710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pic>
        <p:nvPicPr>
          <p:cNvPr id="16" name="Picture 15" descr="C:\Users\gonzaled\AppData\Local\Microsoft\Windows\Temporary Internet Files\Content.Outlook\1V4U7T2R\AFIA 3D shield.png">
            <a:extLst>
              <a:ext uri="{FF2B5EF4-FFF2-40B4-BE49-F238E27FC236}">
                <a16:creationId xmlns:a16="http://schemas.microsoft.com/office/drawing/2014/main" id="{EF39EC80-7F22-46BD-8C2E-3E1840B73E3B}"/>
              </a:ext>
            </a:extLst>
          </p:cNvPr>
          <p:cNvPicPr>
            <a:picLocks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5675" y="123362"/>
            <a:ext cx="1208096" cy="1137051"/>
          </a:xfrm>
          <a:prstGeom prst="rect">
            <a:avLst/>
          </a:prstGeom>
          <a:noFill/>
        </p:spPr>
      </p:pic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60207D0C-3F33-416F-B555-53AEF8EA85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277600" y="6524625"/>
            <a:ext cx="609600" cy="3048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0DE0DC-1724-4E5D-B2FC-2427A633EBE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69650" y="9723"/>
            <a:ext cx="1028700" cy="1190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199" y="61717"/>
            <a:ext cx="1154263" cy="1141607"/>
          </a:xfrm>
          <a:prstGeom prst="rect">
            <a:avLst/>
          </a:prstGeom>
        </p:spPr>
      </p:pic>
      <p:sp>
        <p:nvSpPr>
          <p:cNvPr id="3" name="Text Box 136">
            <a:extLst>
              <a:ext uri="{FF2B5EF4-FFF2-40B4-BE49-F238E27FC236}">
                <a16:creationId xmlns:a16="http://schemas.microsoft.com/office/drawing/2014/main" id="{85173060-BEFF-4739-5FB1-4262A3CF04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08751"/>
            <a:ext cx="12192000" cy="366713"/>
          </a:xfrm>
          <a:prstGeom prst="rect">
            <a:avLst/>
          </a:prstGeom>
          <a:solidFill>
            <a:srgbClr val="6600CC"/>
          </a:solidFill>
          <a:ln w="6350">
            <a:solidFill>
              <a:sysClr val="windowText" lastClr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gradFill flip="none" rotWithShape="1">
                    <a:gsLst>
                      <a:gs pos="58000">
                        <a:srgbClr val="8064A2">
                          <a:lumMod val="67000"/>
                          <a:alpha val="41000"/>
                        </a:srgbClr>
                      </a:gs>
                      <a:gs pos="80000">
                        <a:srgbClr val="8064A2">
                          <a:lumMod val="97000"/>
                          <a:lumOff val="3000"/>
                        </a:srgbClr>
                      </a:gs>
                      <a:gs pos="100000">
                        <a:srgbClr val="8064A2">
                          <a:lumMod val="60000"/>
                          <a:lumOff val="4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CONTROLLED UNCLASSIFIED INFORMATION (CUI)</a:t>
            </a:r>
          </a:p>
        </p:txBody>
      </p:sp>
    </p:spTree>
    <p:extLst>
      <p:ext uri="{BB962C8B-B14F-4D97-AF65-F5344CB8AC3E}">
        <p14:creationId xmlns:p14="http://schemas.microsoft.com/office/powerpoint/2010/main" val="30326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3203" y="1254126"/>
            <a:ext cx="11785599" cy="49942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674E12A8-4850-423E-829D-BC6D2A0AB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54152" y="533400"/>
            <a:ext cx="96710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35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3" y="1295401"/>
            <a:ext cx="11683999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1030">
            <a:extLst>
              <a:ext uri="{FF2B5EF4-FFF2-40B4-BE49-F238E27FC236}">
                <a16:creationId xmlns:a16="http://schemas.microsoft.com/office/drawing/2014/main" id="{466D88F9-167C-4928-9D72-81EBAC8F97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54152" y="533400"/>
            <a:ext cx="96710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56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90D-4167-F84A-A209-5EC34843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10972800" cy="406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4FE489A4-784B-1F4E-825D-0A23982C67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9600" y="6492240"/>
            <a:ext cx="10972800" cy="36576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Amtrak Police Department  |  Operation RAILSAFE</a:t>
            </a:r>
            <a:endParaRPr lang="en-US" dirty="0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7D4B23D-947B-E44B-BC3A-F451C79F4B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277600" y="6524625"/>
            <a:ext cx="609600" cy="304800"/>
          </a:xfrm>
          <a:prstGeom prst="rect">
            <a:avLst/>
          </a:prstGeom>
        </p:spPr>
        <p:txBody>
          <a:bodyPr/>
          <a:lstStyle/>
          <a:p>
            <a:fld id="{DF03F063-823A-164A-8983-D1DF5D7D23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F4A30D-16C0-8747-BC93-289D655243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295400"/>
            <a:ext cx="11201400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778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3201" y="1254126"/>
            <a:ext cx="11785599" cy="4994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7719E75-E1F1-411E-ABDC-848BF872A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6" y="533400"/>
            <a:ext cx="9671048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391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5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-7594" y="391105"/>
            <a:ext cx="122071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1" name="Line 1036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" name="Picture 11" descr="C:\Users\gonzaled\AppData\Local\Microsoft\Windows\Temporary Internet Files\Content.Outlook\1V4U7T2R\AFIA 3D shield.png">
            <a:extLst>
              <a:ext uri="{FF2B5EF4-FFF2-40B4-BE49-F238E27FC236}">
                <a16:creationId xmlns:a16="http://schemas.microsoft.com/office/drawing/2014/main" id="{55C12515-F2B5-4A59-BAD8-1AC86714783F}"/>
              </a:ext>
            </a:extLst>
          </p:cNvPr>
          <p:cNvPicPr>
            <a:picLocks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05675" y="123362"/>
            <a:ext cx="1208096" cy="1137051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" y="109116"/>
            <a:ext cx="1084410" cy="1072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1229750" y="-4471"/>
            <a:ext cx="948702" cy="1186107"/>
          </a:xfrm>
          <a:prstGeom prst="rect">
            <a:avLst/>
          </a:prstGeom>
        </p:spPr>
      </p:pic>
      <p:sp>
        <p:nvSpPr>
          <p:cNvPr id="2" name="Text Box 136">
            <a:extLst>
              <a:ext uri="{FF2B5EF4-FFF2-40B4-BE49-F238E27FC236}">
                <a16:creationId xmlns:a16="http://schemas.microsoft.com/office/drawing/2014/main" id="{EA5C5E48-FF29-4C9C-FBC6-D044826278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08751"/>
            <a:ext cx="12192000" cy="366713"/>
          </a:xfrm>
          <a:prstGeom prst="rect">
            <a:avLst/>
          </a:prstGeom>
          <a:solidFill>
            <a:srgbClr val="6600CC"/>
          </a:solidFill>
          <a:ln w="6350">
            <a:solidFill>
              <a:sysClr val="windowText" lastClr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gradFill flip="none" rotWithShape="1">
                    <a:gsLst>
                      <a:gs pos="58000">
                        <a:srgbClr val="8064A2">
                          <a:lumMod val="67000"/>
                          <a:alpha val="41000"/>
                        </a:srgbClr>
                      </a:gs>
                      <a:gs pos="80000">
                        <a:srgbClr val="8064A2">
                          <a:lumMod val="97000"/>
                          <a:lumOff val="3000"/>
                        </a:srgbClr>
                      </a:gs>
                      <a:gs pos="100000">
                        <a:srgbClr val="8064A2">
                          <a:lumMod val="60000"/>
                          <a:lumOff val="4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CONTROLLED UNCLASSIFIED INFORMATION (CUI)</a:t>
            </a:r>
          </a:p>
        </p:txBody>
      </p:sp>
    </p:spTree>
    <p:extLst>
      <p:ext uri="{BB962C8B-B14F-4D97-AF65-F5344CB8AC3E}">
        <p14:creationId xmlns:p14="http://schemas.microsoft.com/office/powerpoint/2010/main" val="112787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468" r:id="rId2"/>
    <p:sldLayoutId id="2147484501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82575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Ø"/>
        <a:defRPr sz="2400" b="0">
          <a:solidFill>
            <a:schemeClr val="tx1"/>
          </a:solidFill>
          <a:latin typeface="+mn-lt"/>
        </a:defRPr>
      </a:lvl2pPr>
      <a:lvl3pPr marL="688975" indent="-223838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§"/>
        <a:defRPr sz="2000" b="0">
          <a:solidFill>
            <a:schemeClr val="tx1"/>
          </a:solidFill>
          <a:latin typeface="+mn-lt"/>
        </a:defRPr>
      </a:lvl3pPr>
      <a:lvl4pPr marL="914400" indent="-228600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Courier New" panose="02070309020205020404" pitchFamily="49" charset="0"/>
        <a:buChar char="o"/>
        <a:defRPr sz="2000" b="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1219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1" name="Line 1036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303" y="1504952"/>
            <a:ext cx="11197167" cy="474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0"/>
            <a:r>
              <a:rPr lang="en-US" altLang="en-US" dirty="0"/>
              <a:t>2nd Bullet</a:t>
            </a:r>
          </a:p>
        </p:txBody>
      </p:sp>
      <p:pic>
        <p:nvPicPr>
          <p:cNvPr id="12" name="Picture 11" descr="C:\Users\gonzaled\AppData\Local\Microsoft\Windows\Temporary Internet Files\Content.Outlook\1V4U7T2R\AFIA 3D shield.png">
            <a:extLst>
              <a:ext uri="{FF2B5EF4-FFF2-40B4-BE49-F238E27FC236}">
                <a16:creationId xmlns:a16="http://schemas.microsoft.com/office/drawing/2014/main" id="{55C12515-F2B5-4A59-BAD8-1AC86714783F}"/>
              </a:ext>
            </a:extLst>
          </p:cNvPr>
          <p:cNvPicPr>
            <a:picLocks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005675" y="123362"/>
            <a:ext cx="1208096" cy="1137051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169650" y="-3175"/>
            <a:ext cx="1028700" cy="1190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481" y="123361"/>
            <a:ext cx="1089329" cy="1077385"/>
          </a:xfrm>
          <a:prstGeom prst="rect">
            <a:avLst/>
          </a:prstGeom>
        </p:spPr>
      </p:pic>
      <p:sp>
        <p:nvSpPr>
          <p:cNvPr id="2" name="Text Box 136">
            <a:extLst>
              <a:ext uri="{FF2B5EF4-FFF2-40B4-BE49-F238E27FC236}">
                <a16:creationId xmlns:a16="http://schemas.microsoft.com/office/drawing/2014/main" id="{F70DEC2E-115D-6D4A-81CA-AC7BC0D902C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08751"/>
            <a:ext cx="12192000" cy="366713"/>
          </a:xfrm>
          <a:prstGeom prst="rect">
            <a:avLst/>
          </a:prstGeom>
          <a:solidFill>
            <a:srgbClr val="6600CC"/>
          </a:solidFill>
          <a:ln w="6350">
            <a:solidFill>
              <a:sysClr val="windowText" lastClr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gradFill flip="none" rotWithShape="1">
                    <a:gsLst>
                      <a:gs pos="58000">
                        <a:srgbClr val="8064A2">
                          <a:lumMod val="67000"/>
                          <a:alpha val="41000"/>
                        </a:srgbClr>
                      </a:gs>
                      <a:gs pos="80000">
                        <a:srgbClr val="8064A2">
                          <a:lumMod val="97000"/>
                          <a:lumOff val="3000"/>
                        </a:srgbClr>
                      </a:gs>
                      <a:gs pos="100000">
                        <a:srgbClr val="8064A2">
                          <a:lumMod val="60000"/>
                          <a:lumOff val="40000"/>
                        </a:srgb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CONTROLLED UNCLASSIFIED INFORMATION (CUI)</a:t>
            </a:r>
          </a:p>
        </p:txBody>
      </p:sp>
    </p:spTree>
    <p:extLst>
      <p:ext uri="{BB962C8B-B14F-4D97-AF65-F5344CB8AC3E}">
        <p14:creationId xmlns:p14="http://schemas.microsoft.com/office/powerpoint/2010/main" val="230474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1" r:id="rId1"/>
    <p:sldLayoutId id="2147484522" r:id="rId2"/>
    <p:sldLayoutId id="2147484523" r:id="rId3"/>
    <p:sldLayoutId id="2147484524" r:id="rId4"/>
    <p:sldLayoutId id="2147484525" r:id="rId5"/>
    <p:sldLayoutId id="2147484526" r:id="rId6"/>
    <p:sldLayoutId id="2147484528" r:id="rId7"/>
    <p:sldLayoutId id="2147484529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82575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Ø"/>
        <a:defRPr sz="2400" b="0">
          <a:solidFill>
            <a:schemeClr val="tx1"/>
          </a:solidFill>
          <a:latin typeface="+mn-lt"/>
        </a:defRPr>
      </a:lvl2pPr>
      <a:lvl3pPr marL="688975" indent="-223838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§"/>
        <a:defRPr sz="2000" b="0">
          <a:solidFill>
            <a:schemeClr val="tx1"/>
          </a:solidFill>
          <a:latin typeface="+mn-lt"/>
        </a:defRPr>
      </a:lvl3pPr>
      <a:lvl4pPr marL="914400" indent="-228600" algn="l" rtl="0" eaLnBrk="0" fontAlgn="base" hangingPunct="0">
        <a:spcBef>
          <a:spcPts val="0"/>
        </a:spcBef>
        <a:spcAft>
          <a:spcPct val="0"/>
        </a:spcAft>
        <a:buClr>
          <a:srgbClr val="151C77"/>
        </a:buClr>
        <a:buSzPct val="80000"/>
        <a:buFont typeface="Courier New" panose="02070309020205020404" pitchFamily="49" charset="0"/>
        <a:buChar char="o"/>
        <a:defRPr sz="2000" b="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378606-9BE1-41D7-89C0-15086E8C86BC}"/>
              </a:ext>
            </a:extLst>
          </p:cNvPr>
          <p:cNvSpPr txBox="1"/>
          <p:nvPr/>
        </p:nvSpPr>
        <p:spPr>
          <a:xfrm>
            <a:off x="0" y="1371600"/>
            <a:ext cx="12192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51C7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151C7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600" b="1" dirty="0">
                <a:solidFill>
                  <a:srgbClr val="151C77"/>
                </a:solidFill>
                <a:latin typeface="Arial"/>
              </a:rPr>
              <a:t>USAP For The Uninitiated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600" b="1" dirty="0">
                <a:solidFill>
                  <a:srgbClr val="151C77"/>
                </a:solidFill>
                <a:latin typeface="Arial"/>
              </a:rPr>
              <a:t>Part 1 of </a:t>
            </a:r>
            <a:r>
              <a:rPr lang="en-US" altLang="en-US" sz="9600" b="1" dirty="0">
                <a:solidFill>
                  <a:srgbClr val="151C77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  <a:endParaRPr lang="en-US" altLang="en-US" sz="2000" b="1" dirty="0">
              <a:solidFill>
                <a:srgbClr val="151C77"/>
              </a:solidFill>
              <a:latin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9C58392-F6BF-4564-8320-07253E290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381000"/>
            <a:ext cx="9671048" cy="609600"/>
          </a:xfrm>
        </p:spPr>
        <p:txBody>
          <a:bodyPr/>
          <a:lstStyle/>
          <a:p>
            <a:r>
              <a:rPr lang="en-US" sz="4800" dirty="0"/>
              <a:t>166 AW/IG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213B4-D256-4BC2-B6FA-C79901D7998B}"/>
              </a:ext>
            </a:extLst>
          </p:cNvPr>
          <p:cNvSpPr txBox="1"/>
          <p:nvPr/>
        </p:nvSpPr>
        <p:spPr>
          <a:xfrm>
            <a:off x="533400" y="5882638"/>
            <a:ext cx="12192000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2D2DB9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“The road to success is always under construction.”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D2DB9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Lily Tomlin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2D2DB9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75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371600"/>
            <a:ext cx="11200034" cy="5293977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1800"/>
              </a:spcBef>
            </a:pPr>
            <a:endParaRPr lang="en-US" sz="3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Key Work Processes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Past Inspection Findings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Enterprise Trends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Identified Unit Issues/Concerns</a:t>
            </a:r>
          </a:p>
          <a:p>
            <a:pPr lvl="1">
              <a:spcBef>
                <a:spcPts val="1800"/>
              </a:spcBef>
            </a:pPr>
            <a:endParaRPr lang="en-US" sz="3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04800"/>
            <a:ext cx="12192000" cy="609600"/>
          </a:xfrm>
        </p:spPr>
        <p:txBody>
          <a:bodyPr/>
          <a:lstStyle/>
          <a:p>
            <a:pPr algn="ctr"/>
            <a:r>
              <a:rPr lang="en-US" sz="6000" i="0" dirty="0"/>
              <a:t>Planning Self-Assessments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7A4A58-9D46-32EB-EDD1-010967626189}"/>
              </a:ext>
            </a:extLst>
          </p:cNvPr>
          <p:cNvSpPr txBox="1"/>
          <p:nvPr/>
        </p:nvSpPr>
        <p:spPr>
          <a:xfrm>
            <a:off x="8915400" y="3124200"/>
            <a:ext cx="25520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marR="0" lvl="1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151C77"/>
              </a:buClr>
              <a:buSzPct val="80000"/>
              <a:tabLst/>
              <a:defRPr/>
            </a:pPr>
            <a:r>
              <a:rPr kumimoji="0" lang="en-US" sz="6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RBSS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5573C3C-7297-6280-1FE5-9FA9AE6B856F}"/>
              </a:ext>
            </a:extLst>
          </p:cNvPr>
          <p:cNvCxnSpPr>
            <a:cxnSpLocks/>
          </p:cNvCxnSpPr>
          <p:nvPr/>
        </p:nvCxnSpPr>
        <p:spPr bwMode="auto">
          <a:xfrm>
            <a:off x="5282839" y="2492659"/>
            <a:ext cx="3937361" cy="94770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AC1C160-D581-318C-AB33-5CF6A0079ABA}"/>
              </a:ext>
            </a:extLst>
          </p:cNvPr>
          <p:cNvCxnSpPr>
            <a:cxnSpLocks/>
          </p:cNvCxnSpPr>
          <p:nvPr/>
        </p:nvCxnSpPr>
        <p:spPr bwMode="auto">
          <a:xfrm>
            <a:off x="6362159" y="3244960"/>
            <a:ext cx="2781841" cy="40159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BDA00DC-2F3A-1587-8161-DC8F34EB3148}"/>
              </a:ext>
            </a:extLst>
          </p:cNvPr>
          <p:cNvCxnSpPr>
            <a:cxnSpLocks/>
          </p:cNvCxnSpPr>
          <p:nvPr/>
        </p:nvCxnSpPr>
        <p:spPr bwMode="auto">
          <a:xfrm flipV="1">
            <a:off x="4876800" y="3798958"/>
            <a:ext cx="4267200" cy="29390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643E7AB-FFC6-E05F-299F-F5D67FFDD811}"/>
              </a:ext>
            </a:extLst>
          </p:cNvPr>
          <p:cNvCxnSpPr>
            <a:cxnSpLocks/>
          </p:cNvCxnSpPr>
          <p:nvPr/>
        </p:nvCxnSpPr>
        <p:spPr bwMode="auto">
          <a:xfrm flipV="1">
            <a:off x="7753079" y="3930871"/>
            <a:ext cx="1390921" cy="90397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C7E61DE-054A-9F1B-B967-A17FA7F40537}"/>
              </a:ext>
            </a:extLst>
          </p:cNvPr>
          <p:cNvSpPr/>
          <p:nvPr/>
        </p:nvSpPr>
        <p:spPr bwMode="auto">
          <a:xfrm>
            <a:off x="2905260" y="5622029"/>
            <a:ext cx="3943079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This comes from YOU.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3E61C97-E590-606C-9C1F-932C6F354BD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09800" y="5039660"/>
            <a:ext cx="695460" cy="58236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98187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371600"/>
            <a:ext cx="11200034" cy="5293977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Identifying Issues (</a:t>
            </a:r>
            <a:r>
              <a:rPr lang="en-US" sz="3600" dirty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feeding RBSS</a:t>
            </a: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)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Supporting Inspections/Exercises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Making Program Changes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Fixing Issues (</a:t>
            </a:r>
            <a:r>
              <a:rPr lang="en-US" sz="3600" dirty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manage findings</a:t>
            </a: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)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Improving the Unit (</a:t>
            </a:r>
            <a:r>
              <a:rPr lang="en-US" sz="3600" dirty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CI</a:t>
            </a:r>
            <a:r>
              <a:rPr lang="en-US" sz="3600" baseline="30000" dirty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</a:t>
            </a: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)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Where YOU Fit</a:t>
            </a:r>
          </a:p>
        </p:txBody>
      </p:sp>
    </p:spTree>
    <p:extLst>
      <p:ext uri="{BB962C8B-B14F-4D97-AF65-F5344CB8AC3E}">
        <p14:creationId xmlns:p14="http://schemas.microsoft.com/office/powerpoint/2010/main" val="1444786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371600"/>
            <a:ext cx="11200034" cy="5293977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Identifying Issues 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Making Program Changes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Fixing Issues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Identifying Areas for Improvement 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3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Improving the Unit</a:t>
            </a:r>
          </a:p>
        </p:txBody>
      </p:sp>
    </p:spTree>
    <p:extLst>
      <p:ext uri="{BB962C8B-B14F-4D97-AF65-F5344CB8AC3E}">
        <p14:creationId xmlns:p14="http://schemas.microsoft.com/office/powerpoint/2010/main" val="3236921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81000"/>
            <a:ext cx="12192000" cy="609600"/>
          </a:xfrm>
        </p:spPr>
        <p:txBody>
          <a:bodyPr/>
          <a:lstStyle/>
          <a:p>
            <a:pPr algn="ctr"/>
            <a:r>
              <a:rPr lang="en-US" sz="6000" i="0" dirty="0"/>
              <a:t>USAP &amp; Mission Execution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1E064FA-0FE2-02E6-5B43-CBF518CF9E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9643284"/>
              </p:ext>
            </p:extLst>
          </p:nvPr>
        </p:nvGraphicFramePr>
        <p:xfrm>
          <a:off x="2032000" y="109099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9B658D-5204-C50A-01FF-E2642F0D05F5}"/>
              </a:ext>
            </a:extLst>
          </p:cNvPr>
          <p:cNvSpPr/>
          <p:nvPr/>
        </p:nvSpPr>
        <p:spPr bwMode="auto">
          <a:xfrm>
            <a:off x="8877300" y="1911450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Wing IG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C574077-1162-D8A1-69B2-122B610A48E8}"/>
              </a:ext>
            </a:extLst>
          </p:cNvPr>
          <p:cNvCxnSpPr>
            <a:cxnSpLocks/>
          </p:cNvCxnSpPr>
          <p:nvPr/>
        </p:nvCxnSpPr>
        <p:spPr bwMode="auto">
          <a:xfrm flipH="1">
            <a:off x="7315200" y="2166839"/>
            <a:ext cx="1562100" cy="25538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EA96449-8524-A3E0-DB8C-4C678E6094FD}"/>
              </a:ext>
            </a:extLst>
          </p:cNvPr>
          <p:cNvCxnSpPr>
            <a:cxnSpLocks/>
            <a:stCxn id="3" idx="1"/>
          </p:cNvCxnSpPr>
          <p:nvPr/>
        </p:nvCxnSpPr>
        <p:spPr bwMode="auto">
          <a:xfrm flipH="1">
            <a:off x="7543800" y="2166839"/>
            <a:ext cx="1333500" cy="240516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D08D1E5-5242-46AE-5A7D-2C94B17CA505}"/>
              </a:ext>
            </a:extLst>
          </p:cNvPr>
          <p:cNvSpPr/>
          <p:nvPr/>
        </p:nvSpPr>
        <p:spPr bwMode="auto">
          <a:xfrm>
            <a:off x="9372600" y="5743490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Units/You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E43E002-AC73-2F36-8644-A1385352051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77200" y="5105400"/>
            <a:ext cx="1295400" cy="89347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5F03F79-791A-D502-473E-242EDB480B52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 flipV="1">
            <a:off x="5562600" y="5257800"/>
            <a:ext cx="3810000" cy="74107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2CE3FB3-FF44-2FD1-E399-4663A3D00A14}"/>
              </a:ext>
            </a:extLst>
          </p:cNvPr>
          <p:cNvSpPr/>
          <p:nvPr/>
        </p:nvSpPr>
        <p:spPr bwMode="auto">
          <a:xfrm>
            <a:off x="1181100" y="2259211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MAJCOM IG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4C19374-62BB-6E4B-9F3A-2319554B65DE}"/>
              </a:ext>
            </a:extLst>
          </p:cNvPr>
          <p:cNvCxnSpPr>
            <a:cxnSpLocks/>
          </p:cNvCxnSpPr>
          <p:nvPr/>
        </p:nvCxnSpPr>
        <p:spPr bwMode="auto">
          <a:xfrm>
            <a:off x="3581400" y="2514600"/>
            <a:ext cx="1371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09786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81000"/>
            <a:ext cx="12192000" cy="609600"/>
          </a:xfrm>
        </p:spPr>
        <p:txBody>
          <a:bodyPr/>
          <a:lstStyle/>
          <a:p>
            <a:pPr algn="ctr"/>
            <a:r>
              <a:rPr lang="en-US" sz="6000" i="0" dirty="0"/>
              <a:t>USAP &amp; Mission Execution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1E064FA-0FE2-02E6-5B43-CBF518CF9E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3030426"/>
              </p:ext>
            </p:extLst>
          </p:nvPr>
        </p:nvGraphicFramePr>
        <p:xfrm>
          <a:off x="2032000" y="109099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B306063-F36B-24A3-1DEE-F607F280CC31}"/>
              </a:ext>
            </a:extLst>
          </p:cNvPr>
          <p:cNvSpPr/>
          <p:nvPr/>
        </p:nvSpPr>
        <p:spPr bwMode="auto">
          <a:xfrm>
            <a:off x="1371600" y="1828800"/>
            <a:ext cx="2438400" cy="1328023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MAJCOM Readiness Inspection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8F9C39C-4978-B47E-912D-24F8F81D477B}"/>
              </a:ext>
            </a:extLst>
          </p:cNvPr>
          <p:cNvSpPr/>
          <p:nvPr/>
        </p:nvSpPr>
        <p:spPr bwMode="auto">
          <a:xfrm>
            <a:off x="619034" y="3910390"/>
            <a:ext cx="2438400" cy="1328023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MAJCOM Compliance Inspection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F31A3EA-035F-807B-0A12-4A185FBDDCEE}"/>
              </a:ext>
            </a:extLst>
          </p:cNvPr>
          <p:cNvSpPr/>
          <p:nvPr/>
        </p:nvSpPr>
        <p:spPr bwMode="auto">
          <a:xfrm>
            <a:off x="9473201" y="4876172"/>
            <a:ext cx="2438400" cy="1328023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Combat Readiness Exercise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9C5D5ED-16C7-F608-8E57-AA18747D4F2E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3810000" y="2492812"/>
            <a:ext cx="1600200" cy="13171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AB281A3-1A10-66B1-B4AF-BA25EBA9B773}"/>
              </a:ext>
            </a:extLst>
          </p:cNvPr>
          <p:cNvCxnSpPr>
            <a:cxnSpLocks/>
            <a:stCxn id="4" idx="3"/>
          </p:cNvCxnSpPr>
          <p:nvPr/>
        </p:nvCxnSpPr>
        <p:spPr bwMode="auto">
          <a:xfrm flipV="1">
            <a:off x="3057434" y="4109800"/>
            <a:ext cx="3038566" cy="46460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E10FBF6-9989-400C-2AFC-1C42728A89F0}"/>
              </a:ext>
            </a:extLst>
          </p:cNvPr>
          <p:cNvCxnSpPr>
            <a:cxnSpLocks/>
            <a:stCxn id="5" idx="1"/>
          </p:cNvCxnSpPr>
          <p:nvPr/>
        </p:nvCxnSpPr>
        <p:spPr bwMode="auto">
          <a:xfrm flipH="1" flipV="1">
            <a:off x="6019800" y="5105400"/>
            <a:ext cx="3453401" cy="43478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9BD25FD-4979-8C61-1215-5B021F0A77A0}"/>
              </a:ext>
            </a:extLst>
          </p:cNvPr>
          <p:cNvSpPr/>
          <p:nvPr/>
        </p:nvSpPr>
        <p:spPr bwMode="auto">
          <a:xfrm>
            <a:off x="8877300" y="1911450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CCIP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91BC8F-42B6-15FC-FADA-24C224FB03E9}"/>
              </a:ext>
            </a:extLst>
          </p:cNvPr>
          <p:cNvCxnSpPr>
            <a:cxnSpLocks/>
          </p:cNvCxnSpPr>
          <p:nvPr/>
        </p:nvCxnSpPr>
        <p:spPr bwMode="auto">
          <a:xfrm flipH="1">
            <a:off x="6823166" y="2166839"/>
            <a:ext cx="2054134" cy="163348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78900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97591" y="2661708"/>
            <a:ext cx="5396817" cy="1534583"/>
          </a:xfrm>
          <a:prstGeom prst="rect">
            <a:avLst/>
          </a:prstGeom>
        </p:spPr>
        <p:txBody>
          <a:bodyPr/>
          <a:lstStyle/>
          <a:p>
            <a:pPr marL="234950" lvl="1" indent="0">
              <a:spcBef>
                <a:spcPts val="1800"/>
              </a:spcBef>
              <a:buNone/>
            </a:pPr>
            <a:r>
              <a:rPr lang="en-US" sz="8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23065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371600"/>
            <a:ext cx="11200034" cy="5293977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CCIP = Commanders Inspection Program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USAP = Unit Self-Assessment Program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SAV = Staff Assistance Visit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MICT = Management Internal Control Toolset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EM = Emergency Management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RBSS = Risk Based Sampling Strategy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Acronyms Up Front</a:t>
            </a:r>
          </a:p>
        </p:txBody>
      </p:sp>
    </p:spTree>
    <p:extLst>
      <p:ext uri="{BB962C8B-B14F-4D97-AF65-F5344CB8AC3E}">
        <p14:creationId xmlns:p14="http://schemas.microsoft.com/office/powerpoint/2010/main" val="140511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CCIP Structure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0290EED-2219-FD40-1AA4-D1A451747874}"/>
              </a:ext>
            </a:extLst>
          </p:cNvPr>
          <p:cNvSpPr/>
          <p:nvPr/>
        </p:nvSpPr>
        <p:spPr bwMode="auto">
          <a:xfrm>
            <a:off x="4556760" y="1501954"/>
            <a:ext cx="3124201" cy="919401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Air Force Inspection Agency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CD28E11-89D4-4860-D8AA-D597B02B2F32}"/>
              </a:ext>
            </a:extLst>
          </p:cNvPr>
          <p:cNvSpPr/>
          <p:nvPr/>
        </p:nvSpPr>
        <p:spPr bwMode="auto">
          <a:xfrm>
            <a:off x="2072640" y="2952274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AMC/IG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812E55-9F38-FAA4-B3E8-19825D88E11A}"/>
              </a:ext>
            </a:extLst>
          </p:cNvPr>
          <p:cNvSpPr/>
          <p:nvPr/>
        </p:nvSpPr>
        <p:spPr bwMode="auto">
          <a:xfrm>
            <a:off x="7680961" y="2922508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NGB/IG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FD7744B-869B-3BB2-44D7-438719CDEEDB}"/>
              </a:ext>
            </a:extLst>
          </p:cNvPr>
          <p:cNvSpPr/>
          <p:nvPr/>
        </p:nvSpPr>
        <p:spPr bwMode="auto">
          <a:xfrm>
            <a:off x="4953000" y="3650795"/>
            <a:ext cx="2438400" cy="919401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166 AW Commander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E792B1E-5692-473C-9E4D-3D9D6B4FF9AB}"/>
              </a:ext>
            </a:extLst>
          </p:cNvPr>
          <p:cNvSpPr/>
          <p:nvPr/>
        </p:nvSpPr>
        <p:spPr bwMode="auto">
          <a:xfrm>
            <a:off x="4953000" y="5448340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166 AW/IG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E46FED7-6FFB-5E42-8386-672B8B994FE8}"/>
              </a:ext>
            </a:extLst>
          </p:cNvPr>
          <p:cNvCxnSpPr>
            <a:cxnSpLocks/>
            <a:stCxn id="3" idx="2"/>
          </p:cNvCxnSpPr>
          <p:nvPr/>
        </p:nvCxnSpPr>
        <p:spPr bwMode="auto">
          <a:xfrm>
            <a:off x="3291840" y="3463052"/>
            <a:ext cx="2118361" cy="187021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D006998-A92B-7958-9F6B-14712848E942}"/>
              </a:ext>
            </a:extLst>
          </p:cNvPr>
          <p:cNvCxnSpPr>
            <a:cxnSpLocks/>
            <a:stCxn id="4" idx="2"/>
          </p:cNvCxnSpPr>
          <p:nvPr/>
        </p:nvCxnSpPr>
        <p:spPr bwMode="auto">
          <a:xfrm flipH="1">
            <a:off x="6781800" y="3433286"/>
            <a:ext cx="2118361" cy="189998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91680B-CE81-36E5-A49B-082A4BD4EE44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>
            <a:off x="6172200" y="4570196"/>
            <a:ext cx="0" cy="8781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3B00DC3-3BF2-5665-5321-5C59C4A83D4A}"/>
              </a:ext>
            </a:extLst>
          </p:cNvPr>
          <p:cNvCxnSpPr>
            <a:cxnSpLocks/>
            <a:stCxn id="2" idx="1"/>
          </p:cNvCxnSpPr>
          <p:nvPr/>
        </p:nvCxnSpPr>
        <p:spPr bwMode="auto">
          <a:xfrm flipH="1">
            <a:off x="3718562" y="1961655"/>
            <a:ext cx="838198" cy="90087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2EF8174-37ED-5EE5-BE71-C245427C2D22}"/>
              </a:ext>
            </a:extLst>
          </p:cNvPr>
          <p:cNvCxnSpPr>
            <a:cxnSpLocks/>
            <a:stCxn id="2" idx="3"/>
          </p:cNvCxnSpPr>
          <p:nvPr/>
        </p:nvCxnSpPr>
        <p:spPr bwMode="auto">
          <a:xfrm>
            <a:off x="7680961" y="1961655"/>
            <a:ext cx="1005839" cy="84578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F07991A-DC31-02F2-5510-AB7466C1158E}"/>
              </a:ext>
            </a:extLst>
          </p:cNvPr>
          <p:cNvCxnSpPr>
            <a:cxnSpLocks/>
          </p:cNvCxnSpPr>
          <p:nvPr/>
        </p:nvCxnSpPr>
        <p:spPr bwMode="auto">
          <a:xfrm>
            <a:off x="533400" y="5181600"/>
            <a:ext cx="0" cy="8781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14D6640-731D-E587-9428-77038FB58A88}"/>
              </a:ext>
            </a:extLst>
          </p:cNvPr>
          <p:cNvSpPr txBox="1"/>
          <p:nvPr/>
        </p:nvSpPr>
        <p:spPr>
          <a:xfrm>
            <a:off x="533400" y="5436006"/>
            <a:ext cx="2804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 Communication Flow</a:t>
            </a:r>
          </a:p>
        </p:txBody>
      </p:sp>
    </p:spTree>
    <p:extLst>
      <p:ext uri="{BB962C8B-B14F-4D97-AF65-F5344CB8AC3E}">
        <p14:creationId xmlns:p14="http://schemas.microsoft.com/office/powerpoint/2010/main" val="24675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371600"/>
            <a:ext cx="11200034" cy="5293977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Vertical (Unit) Inspections 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Horizontal (Wing Program) Inspections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Wing Exercises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By-Law Inspections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CCIP Inspections</a:t>
            </a:r>
          </a:p>
        </p:txBody>
      </p:sp>
    </p:spTree>
    <p:extLst>
      <p:ext uri="{BB962C8B-B14F-4D97-AF65-F5344CB8AC3E}">
        <p14:creationId xmlns:p14="http://schemas.microsoft.com/office/powerpoint/2010/main" val="9828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/>
              <a:t>USAP Structure</a:t>
            </a:r>
            <a:endParaRPr lang="en-US" sz="6600" i="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FD7744B-869B-3BB2-44D7-438719CDEEDB}"/>
              </a:ext>
            </a:extLst>
          </p:cNvPr>
          <p:cNvSpPr/>
          <p:nvPr/>
        </p:nvSpPr>
        <p:spPr bwMode="auto">
          <a:xfrm>
            <a:off x="4876800" y="1501335"/>
            <a:ext cx="2438400" cy="919401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166 AW Commander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E792B1E-5692-473C-9E4D-3D9D6B4FF9AB}"/>
              </a:ext>
            </a:extLst>
          </p:cNvPr>
          <p:cNvSpPr/>
          <p:nvPr/>
        </p:nvSpPr>
        <p:spPr bwMode="auto">
          <a:xfrm>
            <a:off x="4876800" y="3183669"/>
            <a:ext cx="2438400" cy="51077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166 AW/IG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31AEF06-54D7-6A72-7B74-FD0055170ECE}"/>
              </a:ext>
            </a:extLst>
          </p:cNvPr>
          <p:cNvSpPr/>
          <p:nvPr/>
        </p:nvSpPr>
        <p:spPr bwMode="auto">
          <a:xfrm>
            <a:off x="2105305" y="4054926"/>
            <a:ext cx="2438400" cy="919401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Unit Commander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F4BDB2-947D-71B7-DC7D-67B20A76918C}"/>
              </a:ext>
            </a:extLst>
          </p:cNvPr>
          <p:cNvSpPr/>
          <p:nvPr/>
        </p:nvSpPr>
        <p:spPr bwMode="auto">
          <a:xfrm>
            <a:off x="7650474" y="4054926"/>
            <a:ext cx="2438400" cy="919401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USAP Managers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E9312E5-C51A-2AAF-9B80-91861A8A4E8E}"/>
              </a:ext>
            </a:extLst>
          </p:cNvPr>
          <p:cNvSpPr/>
          <p:nvPr/>
        </p:nvSpPr>
        <p:spPr bwMode="auto">
          <a:xfrm>
            <a:off x="4876800" y="5447818"/>
            <a:ext cx="2438400" cy="919401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Unit Personnel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/>
              <a:t>(YOU)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76B278F-7C81-F8FA-6177-2E025FD29FA1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>
            <a:off x="3324505" y="4974327"/>
            <a:ext cx="1473922" cy="47349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8BA3F0C-5862-66D7-54DA-71ACA97E17FD}"/>
              </a:ext>
            </a:extLst>
          </p:cNvPr>
          <p:cNvCxnSpPr>
            <a:cxnSpLocks/>
          </p:cNvCxnSpPr>
          <p:nvPr/>
        </p:nvCxnSpPr>
        <p:spPr bwMode="auto">
          <a:xfrm>
            <a:off x="7490453" y="3429000"/>
            <a:ext cx="988416" cy="5334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BE1D484-A85D-D41E-54DE-B570D071D58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86200" y="3429000"/>
            <a:ext cx="815347" cy="52453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4DE86B4-D59F-ED95-DE54-C5BBCC8AFD7F}"/>
              </a:ext>
            </a:extLst>
          </p:cNvPr>
          <p:cNvCxnSpPr>
            <a:cxnSpLocks/>
          </p:cNvCxnSpPr>
          <p:nvPr/>
        </p:nvCxnSpPr>
        <p:spPr bwMode="auto">
          <a:xfrm>
            <a:off x="4798427" y="4258364"/>
            <a:ext cx="2595146" cy="2731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19A111A-123F-650C-44CF-160483E1E308}"/>
              </a:ext>
            </a:extLst>
          </p:cNvPr>
          <p:cNvCxnSpPr>
            <a:cxnSpLocks/>
          </p:cNvCxnSpPr>
          <p:nvPr/>
        </p:nvCxnSpPr>
        <p:spPr bwMode="auto">
          <a:xfrm flipH="1">
            <a:off x="6705600" y="4526317"/>
            <a:ext cx="784853" cy="80768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91680B-CE81-36E5-A49B-082A4BD4EE44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>
            <a:off x="6096000" y="2420736"/>
            <a:ext cx="0" cy="76293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46CC591-F597-04CC-AC35-B6810CF90A12}"/>
              </a:ext>
            </a:extLst>
          </p:cNvPr>
          <p:cNvCxnSpPr>
            <a:cxnSpLocks/>
          </p:cNvCxnSpPr>
          <p:nvPr/>
        </p:nvCxnSpPr>
        <p:spPr bwMode="auto">
          <a:xfrm>
            <a:off x="381000" y="5384394"/>
            <a:ext cx="0" cy="8781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3A1F197-3C16-7F9D-0C35-3C4216535CE4}"/>
              </a:ext>
            </a:extLst>
          </p:cNvPr>
          <p:cNvSpPr txBox="1"/>
          <p:nvPr/>
        </p:nvSpPr>
        <p:spPr>
          <a:xfrm>
            <a:off x="381000" y="5638800"/>
            <a:ext cx="2804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 Communication Flow</a:t>
            </a:r>
          </a:p>
        </p:txBody>
      </p:sp>
    </p:spTree>
    <p:extLst>
      <p:ext uri="{BB962C8B-B14F-4D97-AF65-F5344CB8AC3E}">
        <p14:creationId xmlns:p14="http://schemas.microsoft.com/office/powerpoint/2010/main" val="408351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371600"/>
            <a:ext cx="12192000" cy="5293977"/>
          </a:xfrm>
          <a:prstGeom prst="rect">
            <a:avLst/>
          </a:prstGeom>
        </p:spPr>
        <p:txBody>
          <a:bodyPr/>
          <a:lstStyle/>
          <a:p>
            <a:pPr marL="977900" lvl="1" indent="-742950">
              <a:spcBef>
                <a:spcPts val="1800"/>
              </a:spcBef>
              <a:buFont typeface="+mj-lt"/>
              <a:buAutoNum type="arabicPeriod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What do I do?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eriod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am I supposed to do it?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eriod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Am I doing it IAW applicable guidance?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eriod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do I know?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eriod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Who am I informing of discovered non-compliance?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eriod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What am I doing to fix it?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USAP in 5 Questions</a:t>
            </a:r>
          </a:p>
        </p:txBody>
      </p:sp>
    </p:spTree>
    <p:extLst>
      <p:ext uri="{BB962C8B-B14F-4D97-AF65-F5344CB8AC3E}">
        <p14:creationId xmlns:p14="http://schemas.microsoft.com/office/powerpoint/2010/main" val="48874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371600"/>
            <a:ext cx="11200034" cy="5293977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USAP Inspections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Staff Assistance Visits (SAV)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Unit/Functional Exercises</a:t>
            </a:r>
          </a:p>
          <a:p>
            <a:pPr lvl="1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MICT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Self-Assessments</a:t>
            </a:r>
          </a:p>
        </p:txBody>
      </p:sp>
    </p:spTree>
    <p:extLst>
      <p:ext uri="{BB962C8B-B14F-4D97-AF65-F5344CB8AC3E}">
        <p14:creationId xmlns:p14="http://schemas.microsoft.com/office/powerpoint/2010/main" val="3593117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676400"/>
            <a:ext cx="11200034" cy="5293977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ts val="1800"/>
              </a:spcBef>
            </a:pP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DAFI 90-302 </a:t>
            </a:r>
          </a:p>
          <a:p>
            <a:pPr lvl="2">
              <a:spcBef>
                <a:spcPts val="1800"/>
              </a:spcBef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(DAFI 10-2501 for EM exercise details)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Wing CCIP Business Rules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USAP Business Rules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CCIP/USAP Guidance</a:t>
            </a:r>
          </a:p>
        </p:txBody>
      </p:sp>
    </p:spTree>
    <p:extLst>
      <p:ext uri="{BB962C8B-B14F-4D97-AF65-F5344CB8AC3E}">
        <p14:creationId xmlns:p14="http://schemas.microsoft.com/office/powerpoint/2010/main" val="171933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2FE289-37F9-482C-8153-89A902D08A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983" y="1564023"/>
            <a:ext cx="11200034" cy="5293977"/>
          </a:xfrm>
          <a:prstGeom prst="rect">
            <a:avLst/>
          </a:prstGeom>
        </p:spPr>
        <p:txBody>
          <a:bodyPr/>
          <a:lstStyle/>
          <a:p>
            <a:pPr marL="977900" lvl="1" indent="-742950">
              <a:spcBef>
                <a:spcPts val="1800"/>
              </a:spcBef>
              <a:buFont typeface="+mj-lt"/>
              <a:buAutoNum type="arabicParenR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Review Wing/Unit Business Rules &amp; Strat Plan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arenR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RBSS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arenR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Select/Schedule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arenR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Inspect 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arenR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Receive/Manage Findings</a:t>
            </a:r>
          </a:p>
          <a:p>
            <a:pPr marL="977900" lvl="1" indent="-742950">
              <a:spcBef>
                <a:spcPts val="1800"/>
              </a:spcBef>
              <a:buFont typeface="+mj-lt"/>
              <a:buAutoNum type="arabicParenR"/>
            </a:pPr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Repeat Cycle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B972200-E5FE-474A-B72D-9EC93D3A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4823"/>
            <a:ext cx="12192000" cy="609600"/>
          </a:xfrm>
        </p:spPr>
        <p:txBody>
          <a:bodyPr/>
          <a:lstStyle/>
          <a:p>
            <a:pPr algn="ctr"/>
            <a:r>
              <a:rPr lang="en-US" sz="6600" i="0" dirty="0"/>
              <a:t>USAP Lifecycle</a:t>
            </a:r>
          </a:p>
        </p:txBody>
      </p:sp>
    </p:spTree>
    <p:extLst>
      <p:ext uri="{BB962C8B-B14F-4D97-AF65-F5344CB8AC3E}">
        <p14:creationId xmlns:p14="http://schemas.microsoft.com/office/powerpoint/2010/main" val="2097880194"/>
      </p:ext>
    </p:extLst>
  </p:cSld>
  <p:clrMapOvr>
    <a:masterClrMapping/>
  </p:clrMapOvr>
</p:sld>
</file>

<file path=ppt/theme/theme1.xml><?xml version="1.0" encoding="utf-8"?>
<a:theme xmlns:a="http://schemas.openxmlformats.org/drawingml/2006/main" name="1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2ABACDF3BD634F85A394008E594FE5" ma:contentTypeVersion="10" ma:contentTypeDescription="Create a new document." ma:contentTypeScope="" ma:versionID="627d1e562145fd4f9fc97b93af2fe802">
  <xsd:schema xmlns:xsd="http://www.w3.org/2001/XMLSchema" xmlns:xs="http://www.w3.org/2001/XMLSchema" xmlns:p="http://schemas.microsoft.com/office/2006/metadata/properties" xmlns:ns2="9b7ff1c8-9a77-45ec-a602-7ae7105ea4e3" xmlns:ns3="794bbc86-18b8-46c9-9aee-0d60852c6134" targetNamespace="http://schemas.microsoft.com/office/2006/metadata/properties" ma:root="true" ma:fieldsID="4af56cc32b4db84f780010d48ea534d8" ns2:_="" ns3:_="">
    <xsd:import namespace="9b7ff1c8-9a77-45ec-a602-7ae7105ea4e3"/>
    <xsd:import namespace="794bbc86-18b8-46c9-9aee-0d60852c61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ff1c8-9a77-45ec-a602-7ae7105ea4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bbc86-18b8-46c9-9aee-0d60852c613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11DB4F-F753-4036-B623-F9C7AE7EA1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7547A4-A739-435E-B7BF-853A47BC3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7ff1c8-9a77-45ec-a602-7ae7105ea4e3"/>
    <ds:schemaRef ds:uri="794bbc86-18b8-46c9-9aee-0d60852c61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B2D45C-1FEF-4A0F-9D38-567E8D5F7DC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794bbc86-18b8-46c9-9aee-0d60852c6134"/>
    <ds:schemaRef ds:uri="9b7ff1c8-9a77-45ec-a602-7ae7105ea4e3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22987</TotalTime>
  <Words>334</Words>
  <Application>Microsoft Office PowerPoint</Application>
  <PresentationFormat>Widescreen</PresentationFormat>
  <Paragraphs>107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Adobe Gothic Std B</vt:lpstr>
      <vt:lpstr>Arial</vt:lpstr>
      <vt:lpstr>Arial Narrow</vt:lpstr>
      <vt:lpstr>Calibri</vt:lpstr>
      <vt:lpstr>Cambria Math</vt:lpstr>
      <vt:lpstr>Courier New</vt:lpstr>
      <vt:lpstr>Wingdings</vt:lpstr>
      <vt:lpstr>1_USAF(Unclas)</vt:lpstr>
      <vt:lpstr>3_USAF(Unclas)</vt:lpstr>
      <vt:lpstr>166 AW/IG</vt:lpstr>
      <vt:lpstr>Acronyms Up Front</vt:lpstr>
      <vt:lpstr>CCIP Structure</vt:lpstr>
      <vt:lpstr>CCIP Inspections</vt:lpstr>
      <vt:lpstr>USAP Structure</vt:lpstr>
      <vt:lpstr>USAP in 5 Questions</vt:lpstr>
      <vt:lpstr>Self-Assessments</vt:lpstr>
      <vt:lpstr>CCIP/USAP Guidance</vt:lpstr>
      <vt:lpstr>USAP Lifecycle</vt:lpstr>
      <vt:lpstr>Planning Self-Assessments</vt:lpstr>
      <vt:lpstr>Where YOU Fit</vt:lpstr>
      <vt:lpstr>Improving the Unit</vt:lpstr>
      <vt:lpstr>USAP &amp; Mission Execution</vt:lpstr>
      <vt:lpstr>USAP &amp; Mission Execution</vt:lpstr>
      <vt:lpstr>PowerPoint Presentation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Execution Steering Committee  “As Is” Phase Status Review</dc:title>
  <dc:creator>gregory.kern.5@us.af.mil</dc:creator>
  <cp:lastModifiedBy>HOWARD, MATTHEW B SMSgt USAF ANG 166 AW/IG</cp:lastModifiedBy>
  <cp:revision>3115</cp:revision>
  <cp:lastPrinted>2022-02-01T14:36:22Z</cp:lastPrinted>
  <dcterms:created xsi:type="dcterms:W3CDTF">2010-04-07T13:57:26Z</dcterms:created>
  <dcterms:modified xsi:type="dcterms:W3CDTF">2024-05-28T16:22:00Z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0x010100052ABACDF3BD634F85A394008E594FE5</vt:lpwstr>
  </property>
</Properties>
</file>