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568" r:id="rId2"/>
    <p:sldId id="2413" r:id="rId3"/>
    <p:sldId id="2563" r:id="rId4"/>
    <p:sldId id="2569" r:id="rId5"/>
    <p:sldId id="2570" r:id="rId6"/>
    <p:sldId id="2479" r:id="rId7"/>
    <p:sldId id="2573" r:id="rId8"/>
    <p:sldId id="2572" r:id="rId9"/>
    <p:sldId id="2574" r:id="rId10"/>
    <p:sldId id="2575" r:id="rId11"/>
    <p:sldId id="2576" r:id="rId12"/>
    <p:sldId id="2577" r:id="rId13"/>
    <p:sldId id="2578" r:id="rId14"/>
    <p:sldId id="2579" r:id="rId15"/>
    <p:sldId id="2571" r:id="rId16"/>
    <p:sldId id="2582" r:id="rId17"/>
    <p:sldId id="2583" r:id="rId18"/>
    <p:sldId id="2584" r:id="rId19"/>
    <p:sldId id="2585" r:id="rId20"/>
    <p:sldId id="2586" r:id="rId21"/>
    <p:sldId id="2588" r:id="rId22"/>
    <p:sldId id="2589" r:id="rId23"/>
    <p:sldId id="2591" r:id="rId24"/>
    <p:sldId id="2592" r:id="rId25"/>
    <p:sldId id="2593" r:id="rId26"/>
    <p:sldId id="2549" r:id="rId27"/>
  </p:sldIdLst>
  <p:sldSz cx="24377650" cy="13716000"/>
  <p:notesSz cx="7010400" cy="9296400"/>
  <p:embeddedFontLst>
    <p:embeddedFont>
      <p:font typeface="Open Sans Light" panose="020B0604020202020204" charset="0"/>
      <p:regular r:id="rId30"/>
      <p:italic r:id="rId31"/>
    </p:embeddedFont>
    <p:embeddedFont>
      <p:font typeface="Calibri" panose="020F0502020204030204" pitchFamily="34" charset="0"/>
      <p:regular r:id="rId32"/>
      <p:bold r:id="rId33"/>
      <p:italic r:id="rId34"/>
      <p:boldItalic r:id="rId35"/>
    </p:embeddedFont>
    <p:embeddedFont>
      <p:font typeface="linea-basic-10" panose="020B0604020202020204" charset="0"/>
      <p:regular r:id="rId36"/>
    </p:embeddedFont>
    <p:embeddedFont>
      <p:font typeface="Pe-icon-7-stroke" panose="020B0604020202020204" charset="0"/>
      <p:regular r:id="rId37"/>
    </p:embeddedFont>
    <p:embeddedFont>
      <p:font typeface="Montserrat" panose="020B0604020202020204" charset="0"/>
      <p:regular r:id="rId38"/>
      <p:bold r:id="rId39"/>
    </p:embeddedFont>
    <p:embeddedFont>
      <p:font typeface="Calibri Light" panose="020F0302020204030204" pitchFamily="34" charset="0"/>
      <p:regular r:id="rId40"/>
      <p:italic r:id="rId41"/>
    </p:embeddedFont>
    <p:embeddedFont>
      <p:font typeface="linea-arrows-10" panose="020B0604020202020204" charset="0"/>
      <p:regular r:id="rId42"/>
    </p:embeddedFont>
    <p:embeddedFont>
      <p:font typeface="Bebas Neue" panose="020B0606020202050201" charset="0"/>
      <p:regular r:id="rId43"/>
    </p:embeddedFont>
  </p:embeddedFont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777" userDrawn="1">
          <p15:clr>
            <a:srgbClr val="A4A3A4"/>
          </p15:clr>
        </p15:guide>
        <p15:guide id="6" pos="557" userDrawn="1">
          <p15:clr>
            <a:srgbClr val="A4A3A4"/>
          </p15:clr>
        </p15:guide>
        <p15:guide id="8" orient="horz" pos="504" userDrawn="1">
          <p15:clr>
            <a:srgbClr val="A4A3A4"/>
          </p15:clr>
        </p15:guide>
        <p15:guide id="10" pos="6998" userDrawn="1">
          <p15:clr>
            <a:srgbClr val="A4A3A4"/>
          </p15:clr>
        </p15:guide>
        <p15:guide id="11" orient="horz" pos="432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41A"/>
    <a:srgbClr val="E4D518"/>
    <a:srgbClr val="002452"/>
    <a:srgbClr val="BB493C"/>
    <a:srgbClr val="F8F8F8"/>
    <a:srgbClr val="F9F9F9"/>
    <a:srgbClr val="F7F7F7"/>
    <a:srgbClr val="80A5D6"/>
    <a:srgbClr val="8DAEDA"/>
    <a:srgbClr val="2485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3445" autoAdjust="0"/>
  </p:normalViewPr>
  <p:slideViewPr>
    <p:cSldViewPr snapToObjects="1">
      <p:cViewPr varScale="1">
        <p:scale>
          <a:sx n="37" d="100"/>
          <a:sy n="37" d="100"/>
        </p:scale>
        <p:origin x="756" y="102"/>
      </p:cViewPr>
      <p:guideLst>
        <p:guide orient="horz" pos="8136"/>
        <p:guide pos="14777"/>
        <p:guide pos="557"/>
        <p:guide orient="horz" pos="504"/>
        <p:guide pos="6998"/>
        <p:guide orient="horz"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888"/>
    </p:cViewPr>
  </p:sorterViewPr>
  <p:notesViewPr>
    <p:cSldViewPr snapToObjects="1" showGuides="1">
      <p:cViewPr varScale="1">
        <p:scale>
          <a:sx n="85" d="100"/>
          <a:sy n="85"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ru-RU"/>
          </a:p>
        </p:txBody>
      </p:sp>
      <p:sp>
        <p:nvSpPr>
          <p:cNvPr id="3" name="Дата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4D7A611-2048-4605-8D03-E3095CC75915}" type="datetimeFigureOut">
              <a:rPr lang="ru-RU" smtClean="0"/>
              <a:pPr/>
              <a:t>01.09.2020</a:t>
            </a:fld>
            <a:endParaRPr lang="ru-RU"/>
          </a:p>
        </p:txBody>
      </p:sp>
      <p:sp>
        <p:nvSpPr>
          <p:cNvPr id="4" name="Нижний колонтитул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ru-RU"/>
          </a:p>
        </p:txBody>
      </p:sp>
      <p:sp>
        <p:nvSpPr>
          <p:cNvPr id="5" name="Номер слайда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25B5DF-ECC1-4884-9553-BC4B4E4A44C7}" type="slidenum">
              <a:rPr lang="ru-RU" smtClean="0"/>
              <a:pPr/>
              <a:t>‹#›</a:t>
            </a:fld>
            <a:endParaRPr lang="ru-RU"/>
          </a:p>
        </p:txBody>
      </p:sp>
    </p:spTree>
    <p:extLst>
      <p:ext uri="{BB962C8B-B14F-4D97-AF65-F5344CB8AC3E}">
        <p14:creationId xmlns:p14="http://schemas.microsoft.com/office/powerpoint/2010/main" val="1895355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Calibri Light"/>
              </a:defRPr>
            </a:lvl1pPr>
          </a:lstStyle>
          <a:p>
            <a:fld id="{EFC10EE1-B198-C942-8235-326C972CBB30}" type="datetimeFigureOut">
              <a:rPr lang="en-US" smtClean="0"/>
              <a:pPr/>
              <a:t>9/1/2020</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21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smtClean="0"/>
              <a:t>Operations Security</a:t>
            </a:r>
            <a:r>
              <a:rPr lang="en-US" dirty="0" smtClean="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process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smtClean="0"/>
          </a:p>
          <a:p>
            <a:pPr eaLnBrk="1" hangingPunct="1"/>
            <a:r>
              <a:rPr lang="en-US" b="1" dirty="0" smtClean="0"/>
              <a:t>Operations Security process</a:t>
            </a:r>
            <a:r>
              <a:rPr lang="en-US" dirty="0" smtClean="0"/>
              <a:t>: An analytical process that involves five components: identification of critical information, analysis of threats, analysis of vulnerabilities, assessment of risks, and application of appropriate countermeasures (NSC 1988). </a:t>
            </a:r>
          </a:p>
          <a:p>
            <a:pPr eaLnBrk="1" hangingPunct="1"/>
            <a:endParaRPr lang="en-US" dirty="0" smtClean="0"/>
          </a:p>
          <a:p>
            <a:pPr eaLnBrk="1" hangingPunct="1"/>
            <a:r>
              <a:rPr lang="en-US" dirty="0" smtClean="0"/>
              <a:t>Completing</a:t>
            </a:r>
            <a:r>
              <a:rPr lang="en-US" baseline="0" dirty="0" smtClean="0"/>
              <a:t> this process will allow commanders to make informed risk based decisions on what information they need to protect and how they are going to protect it. </a:t>
            </a:r>
            <a:endParaRPr lang="en-US" dirty="0" smtClean="0"/>
          </a:p>
          <a:p>
            <a:pPr eaLnBrk="1" hangingPunct="1"/>
            <a:endParaRPr lang="en-US" dirty="0" smtClean="0"/>
          </a:p>
          <a:p>
            <a:pPr eaLnBrk="1" hangingPunct="1"/>
            <a:r>
              <a:rPr lang="en-US" dirty="0" smtClean="0"/>
              <a:t>Source: http://www.ioss.gov/glossary.html#o</a:t>
            </a:r>
          </a:p>
          <a:p>
            <a:pPr eaLnBrk="1" hangingPunct="1"/>
            <a:endParaRPr lang="en-US" dirty="0" smtClean="0"/>
          </a:p>
        </p:txBody>
      </p:sp>
    </p:spTree>
    <p:extLst>
      <p:ext uri="{BB962C8B-B14F-4D97-AF65-F5344CB8AC3E}">
        <p14:creationId xmlns:p14="http://schemas.microsoft.com/office/powerpoint/2010/main" val="80148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149CE3-7F55-436C-92FA-8DE4971E305C}" type="slidenum">
              <a:rPr lang="en-US" smtClean="0"/>
              <a:pPr/>
              <a:t>22</a:t>
            </a:fld>
            <a:endParaRPr lang="en-US" smtClean="0"/>
          </a:p>
        </p:txBody>
      </p:sp>
      <p:sp>
        <p:nvSpPr>
          <p:cNvPr id="44035" name="Rectangle 2"/>
          <p:cNvSpPr>
            <a:spLocks noGrp="1" noChangeArrowheads="1"/>
          </p:cNvSpPr>
          <p:nvPr>
            <p:ph type="body" idx="1"/>
          </p:nvPr>
        </p:nvSpPr>
        <p:spPr>
          <a:noFill/>
          <a:ln/>
        </p:spPr>
        <p:txBody>
          <a:bodyPr/>
          <a:lstStyle/>
          <a:p>
            <a:pPr eaLnBrk="1" hangingPunct="1"/>
            <a:r>
              <a:rPr lang="en-US" dirty="0" smtClean="0"/>
              <a:t>Critical Information (CI) as it pertains to OPSEC is detail specific, unclassified information that an adversary needs to obtain to act against an individual or unit. For example, the watch rotation of a unit, while not classified information, is vital to the security posture and is a detail that should be protected. Though it is unclassified,</a:t>
            </a:r>
            <a:r>
              <a:rPr lang="en-US" baseline="0" dirty="0" smtClean="0"/>
              <a:t> it is still information that you would not want to give to an adversary.</a:t>
            </a:r>
            <a:endParaRPr lang="en-US" dirty="0" smtClean="0"/>
          </a:p>
          <a:p>
            <a:pPr eaLnBrk="1" hangingPunct="1"/>
            <a:endParaRPr lang="en-US" dirty="0" smtClean="0"/>
          </a:p>
          <a:p>
            <a:pPr eaLnBrk="1" hangingPunct="1"/>
            <a:r>
              <a:rPr lang="en-US" b="1" dirty="0" smtClean="0"/>
              <a:t>critical information</a:t>
            </a:r>
            <a:r>
              <a:rPr lang="en-US" dirty="0" smtClean="0"/>
              <a:t>: Specific facts about friendly (e.g., U.S.) intentions, capabilities, or activities vitally needed by adversaries for them to plan and act effectively so as to guarantee failure or unacceptable consequences for accomplishment of friendly objectives. </a:t>
            </a:r>
          </a:p>
          <a:p>
            <a:pPr eaLnBrk="1" hangingPunct="1"/>
            <a:endParaRPr lang="en-US" dirty="0" smtClean="0"/>
          </a:p>
          <a:p>
            <a:pPr eaLnBrk="1" hangingPunct="1"/>
            <a:r>
              <a:rPr lang="en-US" dirty="0" smtClean="0"/>
              <a:t>Related to Essential Elements of Friendly Information;</a:t>
            </a:r>
            <a:r>
              <a:rPr lang="en-US" baseline="0" dirty="0" smtClean="0"/>
              <a:t> CI is the answers to questions that make up EEFI.</a:t>
            </a:r>
            <a:endParaRPr lang="en-US" dirty="0" smtClean="0"/>
          </a:p>
          <a:p>
            <a:pPr eaLnBrk="1" hangingPunct="1"/>
            <a:endParaRPr lang="en-US" dirty="0" smtClean="0"/>
          </a:p>
          <a:p>
            <a:pPr eaLnBrk="1" hangingPunct="1"/>
            <a:r>
              <a:rPr lang="en-US" dirty="0" smtClean="0"/>
              <a:t>Source: http://www.ioss.gov/glossary.html#c</a:t>
            </a:r>
          </a:p>
          <a:p>
            <a:pPr eaLnBrk="1" hangingPunct="1"/>
            <a:endParaRPr lang="en-US" dirty="0" smtClean="0"/>
          </a:p>
        </p:txBody>
      </p:sp>
    </p:spTree>
    <p:extLst>
      <p:ext uri="{BB962C8B-B14F-4D97-AF65-F5344CB8AC3E}">
        <p14:creationId xmlns:p14="http://schemas.microsoft.com/office/powerpoint/2010/main" val="387739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149CE3-7F55-436C-92FA-8DE4971E305C}" type="slidenum">
              <a:rPr lang="en-US" smtClean="0"/>
              <a:pPr/>
              <a:t>23</a:t>
            </a:fld>
            <a:endParaRPr lang="en-US" smtClean="0"/>
          </a:p>
        </p:txBody>
      </p:sp>
      <p:sp>
        <p:nvSpPr>
          <p:cNvPr id="44035" name="Rectangle 2"/>
          <p:cNvSpPr>
            <a:spLocks noGrp="1" noChangeArrowheads="1"/>
          </p:cNvSpPr>
          <p:nvPr>
            <p:ph type="body" idx="1"/>
          </p:nvPr>
        </p:nvSpPr>
        <p:spPr>
          <a:noFill/>
          <a:ln/>
        </p:spPr>
        <p:txBody>
          <a:bodyPr/>
          <a:lstStyle/>
          <a:p>
            <a:pPr eaLnBrk="1" hangingPunct="1"/>
            <a:r>
              <a:rPr lang="en-US" dirty="0" smtClean="0"/>
              <a:t>Critical Information (CI) as it pertains to OPSEC is detail specific, unclassified information that an adversary needs to obtain to act against an individual or unit. For example, the watch rotation of a unit, while not classified information, is vital to the security posture and is a detail that should be protected. Though it is unclassified,</a:t>
            </a:r>
            <a:r>
              <a:rPr lang="en-US" baseline="0" dirty="0" smtClean="0"/>
              <a:t> it is still information that you would not want to give to an adversary.</a:t>
            </a:r>
            <a:endParaRPr lang="en-US" dirty="0" smtClean="0"/>
          </a:p>
          <a:p>
            <a:pPr eaLnBrk="1" hangingPunct="1"/>
            <a:endParaRPr lang="en-US" dirty="0" smtClean="0"/>
          </a:p>
          <a:p>
            <a:pPr eaLnBrk="1" hangingPunct="1"/>
            <a:r>
              <a:rPr lang="en-US" b="1" dirty="0" smtClean="0"/>
              <a:t>critical information</a:t>
            </a:r>
            <a:r>
              <a:rPr lang="en-US" dirty="0" smtClean="0"/>
              <a:t>: Specific facts about friendly (e.g., U.S.) intentions, capabilities, or activities vitally needed by adversaries for them to plan and act effectively so as to guarantee failure or unacceptable consequences for accomplishment of friendly objectives. </a:t>
            </a:r>
          </a:p>
          <a:p>
            <a:pPr eaLnBrk="1" hangingPunct="1"/>
            <a:endParaRPr lang="en-US" dirty="0" smtClean="0"/>
          </a:p>
          <a:p>
            <a:pPr eaLnBrk="1" hangingPunct="1"/>
            <a:r>
              <a:rPr lang="en-US" dirty="0" smtClean="0"/>
              <a:t>Related to Essential Elements of Friendly Information;</a:t>
            </a:r>
            <a:r>
              <a:rPr lang="en-US" baseline="0" dirty="0" smtClean="0"/>
              <a:t> CI is the answers to questions that make up EEFI.</a:t>
            </a:r>
            <a:endParaRPr lang="en-US" dirty="0" smtClean="0"/>
          </a:p>
          <a:p>
            <a:pPr eaLnBrk="1" hangingPunct="1"/>
            <a:endParaRPr lang="en-US" dirty="0" smtClean="0"/>
          </a:p>
          <a:p>
            <a:pPr eaLnBrk="1" hangingPunct="1"/>
            <a:r>
              <a:rPr lang="en-US" dirty="0" smtClean="0"/>
              <a:t>Source: http://www.ioss.gov/glossary.html#c</a:t>
            </a:r>
          </a:p>
          <a:p>
            <a:pPr eaLnBrk="1" hangingPunct="1"/>
            <a:endParaRPr lang="en-US" dirty="0" smtClean="0"/>
          </a:p>
        </p:txBody>
      </p:sp>
    </p:spTree>
    <p:extLst>
      <p:ext uri="{BB962C8B-B14F-4D97-AF65-F5344CB8AC3E}">
        <p14:creationId xmlns:p14="http://schemas.microsoft.com/office/powerpoint/2010/main" val="195947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149CE3-7F55-436C-92FA-8DE4971E305C}" type="slidenum">
              <a:rPr lang="en-US" smtClean="0"/>
              <a:pPr/>
              <a:t>24</a:t>
            </a:fld>
            <a:endParaRPr lang="en-US" smtClean="0"/>
          </a:p>
        </p:txBody>
      </p:sp>
      <p:sp>
        <p:nvSpPr>
          <p:cNvPr id="44035" name="Rectangle 2"/>
          <p:cNvSpPr>
            <a:spLocks noGrp="1" noChangeArrowheads="1"/>
          </p:cNvSpPr>
          <p:nvPr>
            <p:ph type="body" idx="1"/>
          </p:nvPr>
        </p:nvSpPr>
        <p:spPr>
          <a:noFill/>
          <a:ln/>
        </p:spPr>
        <p:txBody>
          <a:bodyPr/>
          <a:lstStyle/>
          <a:p>
            <a:pPr eaLnBrk="1" hangingPunct="1"/>
            <a:r>
              <a:rPr lang="en-US" dirty="0" smtClean="0"/>
              <a:t>Critical Information (CI) as it pertains to OPSEC is detail specific, unclassified information that an adversary needs to obtain to act against an individual or unit. For example, the watch rotation of a unit, while not classified information, is vital to the security posture and is a detail that should be protected. Though it is unclassified,</a:t>
            </a:r>
            <a:r>
              <a:rPr lang="en-US" baseline="0" dirty="0" smtClean="0"/>
              <a:t> it is still information that you would not want to give to an adversary.</a:t>
            </a:r>
            <a:endParaRPr lang="en-US" dirty="0" smtClean="0"/>
          </a:p>
          <a:p>
            <a:pPr eaLnBrk="1" hangingPunct="1"/>
            <a:endParaRPr lang="en-US" dirty="0" smtClean="0"/>
          </a:p>
          <a:p>
            <a:pPr eaLnBrk="1" hangingPunct="1"/>
            <a:r>
              <a:rPr lang="en-US" b="1" dirty="0" smtClean="0"/>
              <a:t>critical information</a:t>
            </a:r>
            <a:r>
              <a:rPr lang="en-US" dirty="0" smtClean="0"/>
              <a:t>: Specific facts about friendly (e.g., U.S.) intentions, capabilities, or activities vitally needed by adversaries for them to plan and act effectively so as to guarantee failure or unacceptable consequences for accomplishment of friendly objectives. </a:t>
            </a:r>
          </a:p>
          <a:p>
            <a:pPr eaLnBrk="1" hangingPunct="1"/>
            <a:endParaRPr lang="en-US" dirty="0" smtClean="0"/>
          </a:p>
          <a:p>
            <a:pPr eaLnBrk="1" hangingPunct="1"/>
            <a:r>
              <a:rPr lang="en-US" dirty="0" smtClean="0"/>
              <a:t>Related to Essential Elements of Friendly Information;</a:t>
            </a:r>
            <a:r>
              <a:rPr lang="en-US" baseline="0" dirty="0" smtClean="0"/>
              <a:t> CI is the answers to questions that make up EEFI.</a:t>
            </a:r>
            <a:endParaRPr lang="en-US" dirty="0" smtClean="0"/>
          </a:p>
          <a:p>
            <a:pPr eaLnBrk="1" hangingPunct="1"/>
            <a:endParaRPr lang="en-US" dirty="0" smtClean="0"/>
          </a:p>
          <a:p>
            <a:pPr eaLnBrk="1" hangingPunct="1"/>
            <a:r>
              <a:rPr lang="en-US" dirty="0" smtClean="0"/>
              <a:t>Source: http://www.ioss.gov/glossary.html#c</a:t>
            </a:r>
          </a:p>
          <a:p>
            <a:pPr eaLnBrk="1" hangingPunct="1"/>
            <a:endParaRPr lang="en-US" dirty="0" smtClean="0"/>
          </a:p>
        </p:txBody>
      </p:sp>
    </p:spTree>
    <p:extLst>
      <p:ext uri="{BB962C8B-B14F-4D97-AF65-F5344CB8AC3E}">
        <p14:creationId xmlns:p14="http://schemas.microsoft.com/office/powerpoint/2010/main" val="117127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699B5F8-15FA-4CFD-9A6A-C1D8E10F0D3A}" type="slidenum">
              <a:rPr lang="en-US" smtClean="0"/>
              <a:pPr/>
              <a:t>25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55491" y="4489387"/>
            <a:ext cx="5255204" cy="4253103"/>
          </a:xfrm>
          <a:noFill/>
          <a:ln/>
        </p:spPr>
        <p:txBody>
          <a:bodyPr/>
          <a:lstStyle/>
          <a:p>
            <a:pPr eaLnBrk="1" hangingPunct="1"/>
            <a:r>
              <a:rPr lang="en-US" dirty="0" smtClean="0"/>
              <a:t>There is an ever</a:t>
            </a:r>
            <a:r>
              <a:rPr lang="en-US" baseline="0" dirty="0" smtClean="0"/>
              <a:t> growing list of SNS that connect users in ways they would have never imagined. Because of SNS we are able to communicate with friend and family that would have otherwise been more distant. SNS provide a great benefit that can enhance our lives. However, we have to be aware of the dangers of SNS.</a:t>
            </a:r>
            <a:endParaRPr lang="en-US" dirty="0" smtClean="0"/>
          </a:p>
        </p:txBody>
      </p:sp>
    </p:spTree>
    <p:extLst>
      <p:ext uri="{BB962C8B-B14F-4D97-AF65-F5344CB8AC3E}">
        <p14:creationId xmlns:p14="http://schemas.microsoft.com/office/powerpoint/2010/main" val="228271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size image">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24377649" cy="13716000"/>
          </a:xfrm>
          <a:prstGeom prst="rect">
            <a:avLst/>
          </a:prstGeom>
        </p:spPr>
        <p:txBody>
          <a:bodyPr/>
          <a:lstStyle/>
          <a:p>
            <a:endParaRPr lang="en-US"/>
          </a:p>
        </p:txBody>
      </p:sp>
    </p:spTree>
    <p:extLst>
      <p:ext uri="{BB962C8B-B14F-4D97-AF65-F5344CB8AC3E}">
        <p14:creationId xmlns:p14="http://schemas.microsoft.com/office/powerpoint/2010/main" val="2270029106"/>
      </p:ext>
    </p:extLst>
  </p:cSld>
  <p:clrMapOvr>
    <a:masterClrMapping/>
  </p:clrMapOvr>
  <p:transition spd="slow" advClick="0" advTm="100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KET_01">
    <p:spTree>
      <p:nvGrpSpPr>
        <p:cNvPr id="1" name=""/>
        <p:cNvGrpSpPr/>
        <p:nvPr/>
      </p:nvGrpSpPr>
      <p:grpSpPr>
        <a:xfrm>
          <a:off x="0" y="0"/>
          <a:ext cx="0" cy="0"/>
          <a:chOff x="0" y="0"/>
          <a:chExt cx="0" cy="0"/>
        </a:xfrm>
      </p:grpSpPr>
      <p:sp>
        <p:nvSpPr>
          <p:cNvPr id="3" name="Рисунок 3"/>
          <p:cNvSpPr>
            <a:spLocks noGrp="1"/>
          </p:cNvSpPr>
          <p:nvPr>
            <p:ph type="pic" sz="quarter" idx="10"/>
          </p:nvPr>
        </p:nvSpPr>
        <p:spPr>
          <a:xfrm>
            <a:off x="847163" y="838200"/>
            <a:ext cx="22619262" cy="12039600"/>
          </a:xfrm>
          <a:prstGeom prst="rect">
            <a:avLst/>
          </a:prstGeom>
        </p:spPr>
        <p:txBody>
          <a:bodyPr/>
          <a:lstStyle/>
          <a:p>
            <a:endParaRPr lang="en-US"/>
          </a:p>
        </p:txBody>
      </p:sp>
    </p:spTree>
    <p:extLst>
      <p:ext uri="{BB962C8B-B14F-4D97-AF65-F5344CB8AC3E}">
        <p14:creationId xmlns:p14="http://schemas.microsoft.com/office/powerpoint/2010/main" val="2343112091"/>
      </p:ext>
    </p:extLst>
  </p:cSld>
  <p:clrMapOvr>
    <a:masterClrMapping/>
  </p:clrMapOvr>
  <p:transition spd="slow" advClick="0" advTm="1000">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lide_118">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6684625" y="812800"/>
            <a:ext cx="6789738" cy="12903200"/>
          </a:xfrm>
          <a:prstGeom prst="rect">
            <a:avLst/>
          </a:prstGeom>
        </p:spPr>
        <p:txBody>
          <a:bodyPr/>
          <a:lstStyle/>
          <a:p>
            <a:endParaRPr lang="en-US"/>
          </a:p>
        </p:txBody>
      </p:sp>
    </p:spTree>
    <p:extLst>
      <p:ext uri="{BB962C8B-B14F-4D97-AF65-F5344CB8AC3E}">
        <p14:creationId xmlns:p14="http://schemas.microsoft.com/office/powerpoint/2010/main" val="2100492385"/>
      </p:ext>
    </p:extLst>
  </p:cSld>
  <p:clrMapOvr>
    <a:masterClrMapping/>
  </p:clrMapOvr>
  <p:transition spd="slow" advClick="0" advTm="1000">
    <p:pu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lide_119">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 y="0"/>
            <a:ext cx="11045824" cy="13716000"/>
          </a:xfrm>
          <a:prstGeom prst="rect">
            <a:avLst/>
          </a:prstGeom>
        </p:spPr>
        <p:txBody>
          <a:bodyPr/>
          <a:lstStyle/>
          <a:p>
            <a:endParaRPr lang="en-US"/>
          </a:p>
        </p:txBody>
      </p:sp>
    </p:spTree>
    <p:extLst>
      <p:ext uri="{BB962C8B-B14F-4D97-AF65-F5344CB8AC3E}">
        <p14:creationId xmlns:p14="http://schemas.microsoft.com/office/powerpoint/2010/main" val="4150759878"/>
      </p:ext>
    </p:extLst>
  </p:cSld>
  <p:clrMapOvr>
    <a:masterClrMapping/>
  </p:clrMapOvr>
  <p:transition spd="slow" advClick="0" advTm="1000">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lide_121">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0350830" y="1295400"/>
            <a:ext cx="3675986" cy="3675986"/>
          </a:xfrm>
          <a:prstGeom prst="ellipse">
            <a:avLst/>
          </a:prstGeom>
        </p:spPr>
        <p:txBody>
          <a:bodyPr/>
          <a:lstStyle/>
          <a:p>
            <a:endParaRPr lang="en-US"/>
          </a:p>
        </p:txBody>
      </p:sp>
    </p:spTree>
    <p:extLst>
      <p:ext uri="{BB962C8B-B14F-4D97-AF65-F5344CB8AC3E}">
        <p14:creationId xmlns:p14="http://schemas.microsoft.com/office/powerpoint/2010/main" val="1666003754"/>
      </p:ext>
    </p:extLst>
  </p:cSld>
  <p:clrMapOvr>
    <a:masterClrMapping/>
  </p:clrMapOvr>
  <p:transition spd="slow" advClick="0" advTm="1000">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lide_1211">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2206625" y="2362200"/>
            <a:ext cx="9144000" cy="8991600"/>
          </a:xfrm>
          <a:prstGeom prst="rect">
            <a:avLst/>
          </a:prstGeom>
        </p:spPr>
        <p:txBody>
          <a:bodyPr/>
          <a:lstStyle/>
          <a:p>
            <a:endParaRPr lang="en-US"/>
          </a:p>
        </p:txBody>
      </p:sp>
    </p:spTree>
    <p:extLst>
      <p:ext uri="{BB962C8B-B14F-4D97-AF65-F5344CB8AC3E}">
        <p14:creationId xmlns:p14="http://schemas.microsoft.com/office/powerpoint/2010/main" val="3319514318"/>
      </p:ext>
    </p:extLst>
  </p:cSld>
  <p:clrMapOvr>
    <a:masterClrMapping/>
  </p:clrMapOvr>
  <p:transition spd="slow" advClick="0" advTm="1000">
    <p:pu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lide_123">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0"/>
            <a:ext cx="15081249" cy="13716000"/>
          </a:xfrm>
          <a:prstGeom prst="rect">
            <a:avLst/>
          </a:prstGeom>
        </p:spPr>
        <p:txBody>
          <a:bodyPr/>
          <a:lstStyle/>
          <a:p>
            <a:endParaRPr lang="en-US"/>
          </a:p>
        </p:txBody>
      </p:sp>
    </p:spTree>
    <p:extLst>
      <p:ext uri="{BB962C8B-B14F-4D97-AF65-F5344CB8AC3E}">
        <p14:creationId xmlns:p14="http://schemas.microsoft.com/office/powerpoint/2010/main" val="45155729"/>
      </p:ext>
    </p:extLst>
  </p:cSld>
  <p:clrMapOvr>
    <a:masterClrMapping/>
  </p:clrMapOvr>
  <p:transition spd="slow" advClick="0" advTm="1000">
    <p:pu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lide_1233">
    <p:spTree>
      <p:nvGrpSpPr>
        <p:cNvPr id="1" name=""/>
        <p:cNvGrpSpPr/>
        <p:nvPr/>
      </p:nvGrpSpPr>
      <p:grpSpPr>
        <a:xfrm>
          <a:off x="0" y="0"/>
          <a:ext cx="0" cy="0"/>
          <a:chOff x="0" y="0"/>
          <a:chExt cx="0" cy="0"/>
        </a:xfrm>
      </p:grpSpPr>
      <p:sp>
        <p:nvSpPr>
          <p:cNvPr id="15" name="Рисунок 3"/>
          <p:cNvSpPr>
            <a:spLocks noGrp="1"/>
          </p:cNvSpPr>
          <p:nvPr>
            <p:ph type="pic" sz="quarter" idx="10"/>
          </p:nvPr>
        </p:nvSpPr>
        <p:spPr>
          <a:xfrm rot="18900000">
            <a:off x="2303052" y="4340175"/>
            <a:ext cx="4912545" cy="4912545"/>
          </a:xfrm>
          <a:prstGeom prst="roundRect">
            <a:avLst>
              <a:gd name="adj" fmla="val 37269"/>
            </a:avLst>
          </a:prstGeom>
        </p:spPr>
        <p:txBody>
          <a:bodyPr/>
          <a:lstStyle/>
          <a:p>
            <a:endParaRPr lang="en-US"/>
          </a:p>
        </p:txBody>
      </p:sp>
      <p:sp>
        <p:nvSpPr>
          <p:cNvPr id="16" name="Рисунок 3"/>
          <p:cNvSpPr>
            <a:spLocks noGrp="1"/>
          </p:cNvSpPr>
          <p:nvPr>
            <p:ph type="pic" sz="quarter" idx="11"/>
          </p:nvPr>
        </p:nvSpPr>
        <p:spPr>
          <a:xfrm rot="18900000">
            <a:off x="9736240" y="4340176"/>
            <a:ext cx="4912545" cy="4912545"/>
          </a:xfrm>
          <a:prstGeom prst="roundRect">
            <a:avLst>
              <a:gd name="adj" fmla="val 37269"/>
            </a:avLst>
          </a:prstGeom>
        </p:spPr>
        <p:txBody>
          <a:bodyPr/>
          <a:lstStyle/>
          <a:p>
            <a:endParaRPr lang="en-US"/>
          </a:p>
        </p:txBody>
      </p:sp>
      <p:sp>
        <p:nvSpPr>
          <p:cNvPr id="17" name="Рисунок 3"/>
          <p:cNvSpPr>
            <a:spLocks noGrp="1"/>
          </p:cNvSpPr>
          <p:nvPr>
            <p:ph type="pic" sz="quarter" idx="12"/>
          </p:nvPr>
        </p:nvSpPr>
        <p:spPr>
          <a:xfrm rot="18900000">
            <a:off x="17169428" y="4340177"/>
            <a:ext cx="4912545" cy="4912545"/>
          </a:xfrm>
          <a:prstGeom prst="roundRect">
            <a:avLst>
              <a:gd name="adj" fmla="val 37269"/>
            </a:avLst>
          </a:prstGeom>
        </p:spPr>
        <p:txBody>
          <a:bodyPr/>
          <a:lstStyle/>
          <a:p>
            <a:endParaRPr lang="en-US"/>
          </a:p>
        </p:txBody>
      </p:sp>
    </p:spTree>
    <p:extLst>
      <p:ext uri="{BB962C8B-B14F-4D97-AF65-F5344CB8AC3E}">
        <p14:creationId xmlns:p14="http://schemas.microsoft.com/office/powerpoint/2010/main" val="3230104883"/>
      </p:ext>
    </p:extLst>
  </p:cSld>
  <p:clrMapOvr>
    <a:masterClrMapping/>
  </p:clrMapOvr>
  <p:transition spd="slow" advClick="0" advTm="1000">
    <p:pu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lide_127">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0"/>
            <a:ext cx="24377649" cy="6896100"/>
          </a:xfrm>
          <a:prstGeom prst="rect">
            <a:avLst/>
          </a:prstGeom>
        </p:spPr>
        <p:txBody>
          <a:bodyPr/>
          <a:lstStyle/>
          <a:p>
            <a:endParaRPr lang="en-US"/>
          </a:p>
        </p:txBody>
      </p:sp>
    </p:spTree>
    <p:extLst>
      <p:ext uri="{BB962C8B-B14F-4D97-AF65-F5344CB8AC3E}">
        <p14:creationId xmlns:p14="http://schemas.microsoft.com/office/powerpoint/2010/main" val="2653529050"/>
      </p:ext>
    </p:extLst>
  </p:cSld>
  <p:clrMapOvr>
    <a:masterClrMapping/>
  </p:clrMapOvr>
  <p:transition spd="slow" advClick="0" advTm="1000">
    <p:pu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lide_128">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5541625" y="1905000"/>
            <a:ext cx="8836025" cy="10585450"/>
          </a:xfrm>
          <a:prstGeom prst="rect">
            <a:avLst/>
          </a:prstGeom>
        </p:spPr>
        <p:txBody>
          <a:bodyPr/>
          <a:lstStyle/>
          <a:p>
            <a:endParaRPr lang="en-US"/>
          </a:p>
        </p:txBody>
      </p:sp>
    </p:spTree>
    <p:extLst>
      <p:ext uri="{BB962C8B-B14F-4D97-AF65-F5344CB8AC3E}">
        <p14:creationId xmlns:p14="http://schemas.microsoft.com/office/powerpoint/2010/main" val="2124045182"/>
      </p:ext>
    </p:extLst>
  </p:cSld>
  <p:clrMapOvr>
    <a:masterClrMapping/>
  </p:clrMapOvr>
  <p:transition spd="slow" advClick="0" advTm="1000">
    <p:pu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lide_1322">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9304800" y="3855987"/>
            <a:ext cx="5768052" cy="5768052"/>
          </a:xfrm>
          <a:prstGeom prst="ellipse">
            <a:avLst/>
          </a:prstGeom>
        </p:spPr>
        <p:txBody>
          <a:bodyPr/>
          <a:lstStyle/>
          <a:p>
            <a:endParaRPr lang="en-US"/>
          </a:p>
        </p:txBody>
      </p:sp>
    </p:spTree>
    <p:extLst>
      <p:ext uri="{BB962C8B-B14F-4D97-AF65-F5344CB8AC3E}">
        <p14:creationId xmlns:p14="http://schemas.microsoft.com/office/powerpoint/2010/main" val="1396515864"/>
      </p:ext>
    </p:extLst>
  </p:cSld>
  <p:clrMapOvr>
    <a:masterClrMapping/>
  </p:clrMapOvr>
  <p:transition spd="slow" advClick="0" advTm="1000">
    <p:push/>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lide_136">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2573000" y="-1"/>
            <a:ext cx="11804649" cy="13716001"/>
          </a:xfrm>
          <a:prstGeom prst="rect">
            <a:avLst/>
          </a:prstGeom>
        </p:spPr>
        <p:txBody>
          <a:bodyPr/>
          <a:lstStyle/>
          <a:p>
            <a:endParaRPr lang="en-US"/>
          </a:p>
        </p:txBody>
      </p:sp>
    </p:spTree>
    <p:extLst>
      <p:ext uri="{BB962C8B-B14F-4D97-AF65-F5344CB8AC3E}">
        <p14:creationId xmlns:p14="http://schemas.microsoft.com/office/powerpoint/2010/main" val="1206872327"/>
      </p:ext>
    </p:extLst>
  </p:cSld>
  <p:clrMapOvr>
    <a:masterClrMapping/>
  </p:clrMapOvr>
  <p:transition spd="slow" advClick="0" advTm="100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posal_slide_1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978948"/>
      </p:ext>
    </p:extLst>
  </p:cSld>
  <p:clrMapOvr>
    <a:masterClrMapping/>
  </p:clrMapOvr>
  <p:transition spd="slow" advClick="0" advTm="1000">
    <p:pu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lide_138">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194134" y="10119186"/>
            <a:ext cx="1996614" cy="1996614"/>
          </a:xfrm>
          <a:prstGeom prst="ellipse">
            <a:avLst/>
          </a:prstGeom>
        </p:spPr>
        <p:txBody>
          <a:bodyPr/>
          <a:lstStyle/>
          <a:p>
            <a:endParaRPr lang="en-US"/>
          </a:p>
        </p:txBody>
      </p:sp>
      <p:sp>
        <p:nvSpPr>
          <p:cNvPr id="8" name="Рисунок 6"/>
          <p:cNvSpPr>
            <a:spLocks noGrp="1"/>
          </p:cNvSpPr>
          <p:nvPr>
            <p:ph type="pic" sz="quarter" idx="11"/>
          </p:nvPr>
        </p:nvSpPr>
        <p:spPr>
          <a:xfrm>
            <a:off x="9309434" y="10119186"/>
            <a:ext cx="1996614" cy="1996614"/>
          </a:xfrm>
          <a:prstGeom prst="ellipse">
            <a:avLst/>
          </a:prstGeom>
        </p:spPr>
        <p:txBody>
          <a:bodyPr/>
          <a:lstStyle/>
          <a:p>
            <a:endParaRPr lang="en-US"/>
          </a:p>
        </p:txBody>
      </p:sp>
      <p:sp>
        <p:nvSpPr>
          <p:cNvPr id="9" name="Рисунок 6"/>
          <p:cNvSpPr>
            <a:spLocks noGrp="1"/>
          </p:cNvSpPr>
          <p:nvPr>
            <p:ph type="pic" sz="quarter" idx="12"/>
          </p:nvPr>
        </p:nvSpPr>
        <p:spPr>
          <a:xfrm>
            <a:off x="17519984" y="10119186"/>
            <a:ext cx="1996614" cy="1996614"/>
          </a:xfrm>
          <a:prstGeom prst="ellipse">
            <a:avLst/>
          </a:prstGeom>
        </p:spPr>
        <p:txBody>
          <a:bodyPr/>
          <a:lstStyle/>
          <a:p>
            <a:endParaRPr lang="en-US"/>
          </a:p>
        </p:txBody>
      </p:sp>
    </p:spTree>
    <p:extLst>
      <p:ext uri="{BB962C8B-B14F-4D97-AF65-F5344CB8AC3E}">
        <p14:creationId xmlns:p14="http://schemas.microsoft.com/office/powerpoint/2010/main" val="1368377626"/>
      </p:ext>
    </p:extLst>
  </p:cSld>
  <p:clrMapOvr>
    <a:masterClrMapping/>
  </p:clrMapOvr>
  <p:transition spd="slow" advClick="0" advTm="1000">
    <p:push/>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lide_139">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884238" y="5029200"/>
            <a:ext cx="8485187" cy="7717054"/>
          </a:xfrm>
          <a:prstGeom prst="rect">
            <a:avLst/>
          </a:prstGeom>
        </p:spPr>
        <p:txBody>
          <a:bodyPr/>
          <a:lstStyle/>
          <a:p>
            <a:endParaRPr lang="en-US"/>
          </a:p>
        </p:txBody>
      </p:sp>
    </p:spTree>
    <p:extLst>
      <p:ext uri="{BB962C8B-B14F-4D97-AF65-F5344CB8AC3E}">
        <p14:creationId xmlns:p14="http://schemas.microsoft.com/office/powerpoint/2010/main" val="3918114295"/>
      </p:ext>
    </p:extLst>
  </p:cSld>
  <p:clrMapOvr>
    <a:masterClrMapping/>
  </p:clrMapOvr>
  <p:transition spd="slow" advClick="0" advTm="1000">
    <p:push/>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ide_143">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417426" y="0"/>
            <a:ext cx="11960224" cy="13716000"/>
          </a:xfrm>
          <a:prstGeom prst="rect">
            <a:avLst/>
          </a:prstGeom>
        </p:spPr>
        <p:txBody>
          <a:bodyPr/>
          <a:lstStyle/>
          <a:p>
            <a:endParaRPr lang="en-US"/>
          </a:p>
        </p:txBody>
      </p:sp>
    </p:spTree>
    <p:extLst>
      <p:ext uri="{BB962C8B-B14F-4D97-AF65-F5344CB8AC3E}">
        <p14:creationId xmlns:p14="http://schemas.microsoft.com/office/powerpoint/2010/main" val="591885726"/>
      </p:ext>
    </p:extLst>
  </p:cSld>
  <p:clrMapOvr>
    <a:masterClrMapping/>
  </p:clrMapOvr>
  <p:transition spd="slow" advClick="0" advTm="1000">
    <p:push/>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lide_144">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0" y="2362200"/>
            <a:ext cx="17903825" cy="8991600"/>
          </a:xfrm>
          <a:prstGeom prst="rect">
            <a:avLst/>
          </a:prstGeom>
        </p:spPr>
        <p:txBody>
          <a:bodyPr/>
          <a:lstStyle/>
          <a:p>
            <a:endParaRPr lang="en-US"/>
          </a:p>
        </p:txBody>
      </p:sp>
    </p:spTree>
    <p:extLst>
      <p:ext uri="{BB962C8B-B14F-4D97-AF65-F5344CB8AC3E}">
        <p14:creationId xmlns:p14="http://schemas.microsoft.com/office/powerpoint/2010/main" val="586355689"/>
      </p:ext>
    </p:extLst>
  </p:cSld>
  <p:clrMapOvr>
    <a:masterClrMapping/>
  </p:clrMapOvr>
  <p:transition spd="slow" advClick="0" advTm="1000">
    <p:push/>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ide_145">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838993" y="5048071"/>
            <a:ext cx="22699664" cy="7143929"/>
          </a:xfrm>
          <a:prstGeom prst="rect">
            <a:avLst/>
          </a:prstGeom>
        </p:spPr>
        <p:txBody>
          <a:bodyPr/>
          <a:lstStyle/>
          <a:p>
            <a:endParaRPr lang="en-US"/>
          </a:p>
        </p:txBody>
      </p:sp>
    </p:spTree>
    <p:extLst>
      <p:ext uri="{BB962C8B-B14F-4D97-AF65-F5344CB8AC3E}">
        <p14:creationId xmlns:p14="http://schemas.microsoft.com/office/powerpoint/2010/main" val="3018930697"/>
      </p:ext>
    </p:extLst>
  </p:cSld>
  <p:clrMapOvr>
    <a:masterClrMapping/>
  </p:clrMapOvr>
  <p:transition spd="slow" advClick="0" advTm="1000">
    <p:push/>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lide_148">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0"/>
            <a:ext cx="24377649" cy="5869856"/>
          </a:xfrm>
          <a:prstGeom prst="rect">
            <a:avLst/>
          </a:prstGeom>
        </p:spPr>
        <p:txBody>
          <a:bodyPr/>
          <a:lstStyle/>
          <a:p>
            <a:endParaRPr lang="en-US"/>
          </a:p>
        </p:txBody>
      </p:sp>
    </p:spTree>
    <p:extLst>
      <p:ext uri="{BB962C8B-B14F-4D97-AF65-F5344CB8AC3E}">
        <p14:creationId xmlns:p14="http://schemas.microsoft.com/office/powerpoint/2010/main" val="2142648061"/>
      </p:ext>
    </p:extLst>
  </p:cSld>
  <p:clrMapOvr>
    <a:masterClrMapping/>
  </p:clrMapOvr>
  <p:transition spd="slow" advClick="0" advTm="1000">
    <p:push/>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192979" y="3939355"/>
            <a:ext cx="8370122" cy="8370120"/>
          </a:xfrm>
          <a:prstGeom prst="ellipse">
            <a:avLst/>
          </a:prstGeom>
        </p:spPr>
        <p:txBody>
          <a:bodyPr/>
          <a:lstStyle/>
          <a:p>
            <a:endParaRPr lang="en-US"/>
          </a:p>
        </p:txBody>
      </p:sp>
    </p:spTree>
    <p:extLst>
      <p:ext uri="{BB962C8B-B14F-4D97-AF65-F5344CB8AC3E}">
        <p14:creationId xmlns:p14="http://schemas.microsoft.com/office/powerpoint/2010/main" val="2727878359"/>
      </p:ext>
    </p:extLst>
  </p:cSld>
  <p:clrMapOvr>
    <a:masterClrMapping/>
  </p:clrMapOvr>
  <p:transition spd="slow" advClick="0" advTm="1000">
    <p:push/>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lide_151">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027345" y="4086276"/>
            <a:ext cx="4939448" cy="6019800"/>
          </a:xfrm>
          <a:prstGeom prst="rect">
            <a:avLst/>
          </a:prstGeom>
        </p:spPr>
        <p:txBody>
          <a:bodyPr/>
          <a:lstStyle/>
          <a:p>
            <a:endParaRPr lang="en-US"/>
          </a:p>
        </p:txBody>
      </p:sp>
    </p:spTree>
    <p:extLst>
      <p:ext uri="{BB962C8B-B14F-4D97-AF65-F5344CB8AC3E}">
        <p14:creationId xmlns:p14="http://schemas.microsoft.com/office/powerpoint/2010/main" val="148852767"/>
      </p:ext>
    </p:extLst>
  </p:cSld>
  <p:clrMapOvr>
    <a:masterClrMapping/>
  </p:clrMapOvr>
  <p:transition spd="slow" advClick="0" advTm="1000">
    <p:push/>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lide_152">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8035925" y="1219200"/>
            <a:ext cx="8305800" cy="7239000"/>
          </a:xfrm>
          <a:prstGeom prst="hexagon">
            <a:avLst/>
          </a:prstGeom>
        </p:spPr>
        <p:txBody>
          <a:bodyPr/>
          <a:lstStyle/>
          <a:p>
            <a:endParaRPr lang="en-US"/>
          </a:p>
        </p:txBody>
      </p:sp>
    </p:spTree>
    <p:extLst>
      <p:ext uri="{BB962C8B-B14F-4D97-AF65-F5344CB8AC3E}">
        <p14:creationId xmlns:p14="http://schemas.microsoft.com/office/powerpoint/2010/main" val="4140051505"/>
      </p:ext>
    </p:extLst>
  </p:cSld>
  <p:clrMapOvr>
    <a:masterClrMapping/>
  </p:clrMapOvr>
  <p:transition spd="slow" advClick="0" advTm="1000">
    <p:push/>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569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posal_slide_10">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2581963" y="838200"/>
            <a:ext cx="10960662" cy="12039600"/>
          </a:xfrm>
          <a:prstGeom prst="rect">
            <a:avLst/>
          </a:prstGeom>
        </p:spPr>
        <p:txBody>
          <a:bodyPr/>
          <a:lstStyle/>
          <a:p>
            <a:endParaRPr lang="en-US"/>
          </a:p>
        </p:txBody>
      </p:sp>
    </p:spTree>
    <p:extLst>
      <p:ext uri="{BB962C8B-B14F-4D97-AF65-F5344CB8AC3E}">
        <p14:creationId xmlns:p14="http://schemas.microsoft.com/office/powerpoint/2010/main" val="2034837975"/>
      </p:ext>
    </p:extLst>
  </p:cSld>
  <p:clrMapOvr>
    <a:masterClrMapping/>
  </p:clrMapOvr>
  <p:transition spd="slow" advClick="0" advTm="1000">
    <p:push/>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1"/>
            <a:ext cx="20721003" cy="2940050"/>
          </a:xfrm>
        </p:spPr>
        <p:txBody>
          <a:bodyPr/>
          <a:lstStyle/>
          <a:p>
            <a:r>
              <a:rPr lang="en-US"/>
              <a:t>Click to edit Master title style</a:t>
            </a:r>
          </a:p>
        </p:txBody>
      </p:sp>
      <p:sp>
        <p:nvSpPr>
          <p:cNvPr id="3" name="Subtitle 2"/>
          <p:cNvSpPr>
            <a:spLocks noGrp="1"/>
          </p:cNvSpPr>
          <p:nvPr>
            <p:ph type="subTitle" idx="1"/>
          </p:nvPr>
        </p:nvSpPr>
        <p:spPr>
          <a:xfrm>
            <a:off x="3656648" y="7772400"/>
            <a:ext cx="17064355"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D8E64F-F668-4896-B39D-456B0736DBD5}"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9DE8B-624A-4D3E-9050-EB0C9D78C655}" type="slidenum">
              <a:rPr lang="en-US" smtClean="0"/>
              <a:t>‹#›</a:t>
            </a:fld>
            <a:endParaRPr lang="en-US"/>
          </a:p>
        </p:txBody>
      </p:sp>
    </p:spTree>
    <p:extLst>
      <p:ext uri="{BB962C8B-B14F-4D97-AF65-F5344CB8AC3E}">
        <p14:creationId xmlns:p14="http://schemas.microsoft.com/office/powerpoint/2010/main" val="29570668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60228" y="2063750"/>
            <a:ext cx="11393166" cy="10213976"/>
          </a:xfrm>
        </p:spPr>
        <p:txBody>
          <a:bodyPr/>
          <a:lstStyle>
            <a:lvl1pPr>
              <a:defRPr sz="4800"/>
            </a:lvl1pPr>
            <a:lvl2pPr>
              <a:defRPr sz="4000"/>
            </a:lvl2pPr>
            <a:lvl3pPr>
              <a:defRPr sz="3600"/>
            </a:lvl3pPr>
            <a:lvl4pPr>
              <a:defRPr sz="3200"/>
            </a:lvl4pPr>
            <a:lvl5pPr>
              <a:defRPr sz="2800"/>
            </a:lvl5pPr>
            <a:lvl6pPr>
              <a:defRPr sz="3600"/>
            </a:lvl6pPr>
            <a:lvl7pPr>
              <a:defRPr sz="3600"/>
            </a:lvl7pPr>
            <a:lvl8pPr>
              <a:defRPr sz="3600"/>
            </a:lvl8pPr>
            <a:lvl9pPr>
              <a:defRPr sz="3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2459688" y="2063750"/>
            <a:ext cx="11393166" cy="10213976"/>
          </a:xfrm>
        </p:spPr>
        <p:txBody>
          <a:bodyPr/>
          <a:lstStyle>
            <a:lvl1pPr>
              <a:defRPr sz="4800"/>
            </a:lvl1pPr>
            <a:lvl2pPr>
              <a:defRPr sz="4000"/>
            </a:lvl2pPr>
            <a:lvl3pPr>
              <a:defRPr sz="3600"/>
            </a:lvl3pPr>
            <a:lvl4pPr>
              <a:defRPr sz="3200"/>
            </a:lvl4pPr>
            <a:lvl5pPr>
              <a:defRPr sz="2800"/>
            </a:lvl5pPr>
            <a:lvl6pPr>
              <a:defRPr sz="3600"/>
            </a:lvl6pPr>
            <a:lvl7pPr>
              <a:defRPr sz="3600"/>
            </a:lvl7pPr>
            <a:lvl8pPr>
              <a:defRPr sz="3600"/>
            </a:lvl8pPr>
            <a:lvl9pPr>
              <a:defRPr sz="3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79147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posal_slide_11">
    <p:spTree>
      <p:nvGrpSpPr>
        <p:cNvPr id="1" name=""/>
        <p:cNvGrpSpPr/>
        <p:nvPr/>
      </p:nvGrpSpPr>
      <p:grpSpPr>
        <a:xfrm>
          <a:off x="0" y="0"/>
          <a:ext cx="0" cy="0"/>
          <a:chOff x="0" y="0"/>
          <a:chExt cx="0" cy="0"/>
        </a:xfrm>
      </p:grpSpPr>
      <p:sp>
        <p:nvSpPr>
          <p:cNvPr id="4" name="Рисунок 2"/>
          <p:cNvSpPr>
            <a:spLocks noGrp="1"/>
          </p:cNvSpPr>
          <p:nvPr>
            <p:ph type="pic" sz="quarter" idx="10"/>
          </p:nvPr>
        </p:nvSpPr>
        <p:spPr>
          <a:xfrm>
            <a:off x="3425825" y="0"/>
            <a:ext cx="14744700" cy="13716000"/>
          </a:xfrm>
          <a:custGeom>
            <a:avLst/>
            <a:gdLst>
              <a:gd name="connsiteX0" fmla="*/ 0 w 8839200"/>
              <a:gd name="connsiteY0" fmla="*/ 0 h 13716000"/>
              <a:gd name="connsiteX1" fmla="*/ 8839200 w 8839200"/>
              <a:gd name="connsiteY1" fmla="*/ 0 h 13716000"/>
              <a:gd name="connsiteX2" fmla="*/ 8839200 w 8839200"/>
              <a:gd name="connsiteY2" fmla="*/ 13716000 h 13716000"/>
              <a:gd name="connsiteX3" fmla="*/ 0 w 8839200"/>
              <a:gd name="connsiteY3" fmla="*/ 13716000 h 13716000"/>
              <a:gd name="connsiteX4" fmla="*/ 0 w 8839200"/>
              <a:gd name="connsiteY4" fmla="*/ 0 h 13716000"/>
              <a:gd name="connsiteX0" fmla="*/ 5143500 w 8839200"/>
              <a:gd name="connsiteY0" fmla="*/ 0 h 13716000"/>
              <a:gd name="connsiteX1" fmla="*/ 8839200 w 8839200"/>
              <a:gd name="connsiteY1" fmla="*/ 0 h 13716000"/>
              <a:gd name="connsiteX2" fmla="*/ 8839200 w 8839200"/>
              <a:gd name="connsiteY2" fmla="*/ 13716000 h 13716000"/>
              <a:gd name="connsiteX3" fmla="*/ 0 w 8839200"/>
              <a:gd name="connsiteY3" fmla="*/ 13716000 h 13716000"/>
              <a:gd name="connsiteX4" fmla="*/ 5143500 w 8839200"/>
              <a:gd name="connsiteY4" fmla="*/ 0 h 13716000"/>
              <a:gd name="connsiteX0" fmla="*/ 5143500 w 14592300"/>
              <a:gd name="connsiteY0" fmla="*/ 0 h 13716000"/>
              <a:gd name="connsiteX1" fmla="*/ 14592300 w 14592300"/>
              <a:gd name="connsiteY1" fmla="*/ 0 h 13716000"/>
              <a:gd name="connsiteX2" fmla="*/ 8839200 w 14592300"/>
              <a:gd name="connsiteY2" fmla="*/ 13716000 h 13716000"/>
              <a:gd name="connsiteX3" fmla="*/ 0 w 14592300"/>
              <a:gd name="connsiteY3" fmla="*/ 13716000 h 13716000"/>
              <a:gd name="connsiteX4" fmla="*/ 5143500 w 14592300"/>
              <a:gd name="connsiteY4" fmla="*/ 0 h 13716000"/>
              <a:gd name="connsiteX0" fmla="*/ 5829300 w 14592300"/>
              <a:gd name="connsiteY0" fmla="*/ 0 h 13716000"/>
              <a:gd name="connsiteX1" fmla="*/ 14592300 w 14592300"/>
              <a:gd name="connsiteY1" fmla="*/ 0 h 13716000"/>
              <a:gd name="connsiteX2" fmla="*/ 8839200 w 14592300"/>
              <a:gd name="connsiteY2" fmla="*/ 13716000 h 13716000"/>
              <a:gd name="connsiteX3" fmla="*/ 0 w 14592300"/>
              <a:gd name="connsiteY3" fmla="*/ 13716000 h 13716000"/>
              <a:gd name="connsiteX4" fmla="*/ 5829300 w 14592300"/>
              <a:gd name="connsiteY4" fmla="*/ 0 h 13716000"/>
              <a:gd name="connsiteX0" fmla="*/ 5829300 w 15735300"/>
              <a:gd name="connsiteY0" fmla="*/ 0 h 13716000"/>
              <a:gd name="connsiteX1" fmla="*/ 15735300 w 15735300"/>
              <a:gd name="connsiteY1" fmla="*/ 0 h 13716000"/>
              <a:gd name="connsiteX2" fmla="*/ 8839200 w 15735300"/>
              <a:gd name="connsiteY2" fmla="*/ 13716000 h 13716000"/>
              <a:gd name="connsiteX3" fmla="*/ 0 w 15735300"/>
              <a:gd name="connsiteY3" fmla="*/ 13716000 h 13716000"/>
              <a:gd name="connsiteX4" fmla="*/ 5829300 w 15735300"/>
              <a:gd name="connsiteY4" fmla="*/ 0 h 13716000"/>
              <a:gd name="connsiteX0" fmla="*/ 5829300 w 15316200"/>
              <a:gd name="connsiteY0" fmla="*/ 0 h 13716000"/>
              <a:gd name="connsiteX1" fmla="*/ 15316200 w 15316200"/>
              <a:gd name="connsiteY1" fmla="*/ 38100 h 13716000"/>
              <a:gd name="connsiteX2" fmla="*/ 8839200 w 15316200"/>
              <a:gd name="connsiteY2" fmla="*/ 13716000 h 13716000"/>
              <a:gd name="connsiteX3" fmla="*/ 0 w 15316200"/>
              <a:gd name="connsiteY3" fmla="*/ 13716000 h 13716000"/>
              <a:gd name="connsiteX4" fmla="*/ 5829300 w 15316200"/>
              <a:gd name="connsiteY4" fmla="*/ 0 h 13716000"/>
              <a:gd name="connsiteX0" fmla="*/ 5829300 w 14820900"/>
              <a:gd name="connsiteY0" fmla="*/ 0 h 13716000"/>
              <a:gd name="connsiteX1" fmla="*/ 14820900 w 14820900"/>
              <a:gd name="connsiteY1" fmla="*/ 38100 h 13716000"/>
              <a:gd name="connsiteX2" fmla="*/ 8839200 w 14820900"/>
              <a:gd name="connsiteY2" fmla="*/ 13716000 h 13716000"/>
              <a:gd name="connsiteX3" fmla="*/ 0 w 14820900"/>
              <a:gd name="connsiteY3" fmla="*/ 13716000 h 13716000"/>
              <a:gd name="connsiteX4" fmla="*/ 5829300 w 14820900"/>
              <a:gd name="connsiteY4" fmla="*/ 0 h 13716000"/>
              <a:gd name="connsiteX0" fmla="*/ 5829300 w 14706600"/>
              <a:gd name="connsiteY0" fmla="*/ 0 h 13716000"/>
              <a:gd name="connsiteX1" fmla="*/ 14706600 w 14706600"/>
              <a:gd name="connsiteY1" fmla="*/ 38100 h 13716000"/>
              <a:gd name="connsiteX2" fmla="*/ 8839200 w 14706600"/>
              <a:gd name="connsiteY2" fmla="*/ 13716000 h 13716000"/>
              <a:gd name="connsiteX3" fmla="*/ 0 w 14706600"/>
              <a:gd name="connsiteY3" fmla="*/ 13716000 h 13716000"/>
              <a:gd name="connsiteX4" fmla="*/ 5829300 w 14706600"/>
              <a:gd name="connsiteY4" fmla="*/ 0 h 13716000"/>
              <a:gd name="connsiteX0" fmla="*/ 5829300 w 14744700"/>
              <a:gd name="connsiteY0" fmla="*/ 0 h 13716000"/>
              <a:gd name="connsiteX1" fmla="*/ 14744700 w 14744700"/>
              <a:gd name="connsiteY1" fmla="*/ 0 h 13716000"/>
              <a:gd name="connsiteX2" fmla="*/ 8839200 w 14744700"/>
              <a:gd name="connsiteY2" fmla="*/ 13716000 h 13716000"/>
              <a:gd name="connsiteX3" fmla="*/ 0 w 14744700"/>
              <a:gd name="connsiteY3" fmla="*/ 13716000 h 13716000"/>
              <a:gd name="connsiteX4" fmla="*/ 5829300 w 1474470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0" h="13716000">
                <a:moveTo>
                  <a:pt x="5829300" y="0"/>
                </a:moveTo>
                <a:lnTo>
                  <a:pt x="14744700" y="0"/>
                </a:lnTo>
                <a:lnTo>
                  <a:pt x="8839200" y="13716000"/>
                </a:lnTo>
                <a:lnTo>
                  <a:pt x="0" y="13716000"/>
                </a:lnTo>
                <a:lnTo>
                  <a:pt x="5829300" y="0"/>
                </a:lnTo>
                <a:close/>
              </a:path>
            </a:pathLst>
          </a:custGeom>
        </p:spPr>
        <p:txBody>
          <a:bodyPr/>
          <a:lstStyle/>
          <a:p>
            <a:endParaRPr lang="en-US"/>
          </a:p>
        </p:txBody>
      </p:sp>
      <p:sp>
        <p:nvSpPr>
          <p:cNvPr id="5" name="Рисунок 2"/>
          <p:cNvSpPr>
            <a:spLocks noGrp="1"/>
          </p:cNvSpPr>
          <p:nvPr>
            <p:ph type="pic" sz="quarter" idx="11"/>
          </p:nvPr>
        </p:nvSpPr>
        <p:spPr>
          <a:xfrm>
            <a:off x="12722225" y="0"/>
            <a:ext cx="14744700" cy="13716000"/>
          </a:xfrm>
          <a:custGeom>
            <a:avLst/>
            <a:gdLst>
              <a:gd name="connsiteX0" fmla="*/ 0 w 8839200"/>
              <a:gd name="connsiteY0" fmla="*/ 0 h 13716000"/>
              <a:gd name="connsiteX1" fmla="*/ 8839200 w 8839200"/>
              <a:gd name="connsiteY1" fmla="*/ 0 h 13716000"/>
              <a:gd name="connsiteX2" fmla="*/ 8839200 w 8839200"/>
              <a:gd name="connsiteY2" fmla="*/ 13716000 h 13716000"/>
              <a:gd name="connsiteX3" fmla="*/ 0 w 8839200"/>
              <a:gd name="connsiteY3" fmla="*/ 13716000 h 13716000"/>
              <a:gd name="connsiteX4" fmla="*/ 0 w 8839200"/>
              <a:gd name="connsiteY4" fmla="*/ 0 h 13716000"/>
              <a:gd name="connsiteX0" fmla="*/ 5143500 w 8839200"/>
              <a:gd name="connsiteY0" fmla="*/ 0 h 13716000"/>
              <a:gd name="connsiteX1" fmla="*/ 8839200 w 8839200"/>
              <a:gd name="connsiteY1" fmla="*/ 0 h 13716000"/>
              <a:gd name="connsiteX2" fmla="*/ 8839200 w 8839200"/>
              <a:gd name="connsiteY2" fmla="*/ 13716000 h 13716000"/>
              <a:gd name="connsiteX3" fmla="*/ 0 w 8839200"/>
              <a:gd name="connsiteY3" fmla="*/ 13716000 h 13716000"/>
              <a:gd name="connsiteX4" fmla="*/ 5143500 w 8839200"/>
              <a:gd name="connsiteY4" fmla="*/ 0 h 13716000"/>
              <a:gd name="connsiteX0" fmla="*/ 5143500 w 14592300"/>
              <a:gd name="connsiteY0" fmla="*/ 0 h 13716000"/>
              <a:gd name="connsiteX1" fmla="*/ 14592300 w 14592300"/>
              <a:gd name="connsiteY1" fmla="*/ 0 h 13716000"/>
              <a:gd name="connsiteX2" fmla="*/ 8839200 w 14592300"/>
              <a:gd name="connsiteY2" fmla="*/ 13716000 h 13716000"/>
              <a:gd name="connsiteX3" fmla="*/ 0 w 14592300"/>
              <a:gd name="connsiteY3" fmla="*/ 13716000 h 13716000"/>
              <a:gd name="connsiteX4" fmla="*/ 5143500 w 14592300"/>
              <a:gd name="connsiteY4" fmla="*/ 0 h 13716000"/>
              <a:gd name="connsiteX0" fmla="*/ 5829300 w 14592300"/>
              <a:gd name="connsiteY0" fmla="*/ 0 h 13716000"/>
              <a:gd name="connsiteX1" fmla="*/ 14592300 w 14592300"/>
              <a:gd name="connsiteY1" fmla="*/ 0 h 13716000"/>
              <a:gd name="connsiteX2" fmla="*/ 8839200 w 14592300"/>
              <a:gd name="connsiteY2" fmla="*/ 13716000 h 13716000"/>
              <a:gd name="connsiteX3" fmla="*/ 0 w 14592300"/>
              <a:gd name="connsiteY3" fmla="*/ 13716000 h 13716000"/>
              <a:gd name="connsiteX4" fmla="*/ 5829300 w 14592300"/>
              <a:gd name="connsiteY4" fmla="*/ 0 h 13716000"/>
              <a:gd name="connsiteX0" fmla="*/ 5829300 w 15735300"/>
              <a:gd name="connsiteY0" fmla="*/ 0 h 13716000"/>
              <a:gd name="connsiteX1" fmla="*/ 15735300 w 15735300"/>
              <a:gd name="connsiteY1" fmla="*/ 0 h 13716000"/>
              <a:gd name="connsiteX2" fmla="*/ 8839200 w 15735300"/>
              <a:gd name="connsiteY2" fmla="*/ 13716000 h 13716000"/>
              <a:gd name="connsiteX3" fmla="*/ 0 w 15735300"/>
              <a:gd name="connsiteY3" fmla="*/ 13716000 h 13716000"/>
              <a:gd name="connsiteX4" fmla="*/ 5829300 w 15735300"/>
              <a:gd name="connsiteY4" fmla="*/ 0 h 13716000"/>
              <a:gd name="connsiteX0" fmla="*/ 5829300 w 15316200"/>
              <a:gd name="connsiteY0" fmla="*/ 0 h 13716000"/>
              <a:gd name="connsiteX1" fmla="*/ 15316200 w 15316200"/>
              <a:gd name="connsiteY1" fmla="*/ 38100 h 13716000"/>
              <a:gd name="connsiteX2" fmla="*/ 8839200 w 15316200"/>
              <a:gd name="connsiteY2" fmla="*/ 13716000 h 13716000"/>
              <a:gd name="connsiteX3" fmla="*/ 0 w 15316200"/>
              <a:gd name="connsiteY3" fmla="*/ 13716000 h 13716000"/>
              <a:gd name="connsiteX4" fmla="*/ 5829300 w 15316200"/>
              <a:gd name="connsiteY4" fmla="*/ 0 h 13716000"/>
              <a:gd name="connsiteX0" fmla="*/ 5829300 w 14820900"/>
              <a:gd name="connsiteY0" fmla="*/ 0 h 13716000"/>
              <a:gd name="connsiteX1" fmla="*/ 14820900 w 14820900"/>
              <a:gd name="connsiteY1" fmla="*/ 38100 h 13716000"/>
              <a:gd name="connsiteX2" fmla="*/ 8839200 w 14820900"/>
              <a:gd name="connsiteY2" fmla="*/ 13716000 h 13716000"/>
              <a:gd name="connsiteX3" fmla="*/ 0 w 14820900"/>
              <a:gd name="connsiteY3" fmla="*/ 13716000 h 13716000"/>
              <a:gd name="connsiteX4" fmla="*/ 5829300 w 14820900"/>
              <a:gd name="connsiteY4" fmla="*/ 0 h 13716000"/>
              <a:gd name="connsiteX0" fmla="*/ 5829300 w 14706600"/>
              <a:gd name="connsiteY0" fmla="*/ 0 h 13716000"/>
              <a:gd name="connsiteX1" fmla="*/ 14706600 w 14706600"/>
              <a:gd name="connsiteY1" fmla="*/ 38100 h 13716000"/>
              <a:gd name="connsiteX2" fmla="*/ 8839200 w 14706600"/>
              <a:gd name="connsiteY2" fmla="*/ 13716000 h 13716000"/>
              <a:gd name="connsiteX3" fmla="*/ 0 w 14706600"/>
              <a:gd name="connsiteY3" fmla="*/ 13716000 h 13716000"/>
              <a:gd name="connsiteX4" fmla="*/ 5829300 w 14706600"/>
              <a:gd name="connsiteY4" fmla="*/ 0 h 13716000"/>
              <a:gd name="connsiteX0" fmla="*/ 5829300 w 14744700"/>
              <a:gd name="connsiteY0" fmla="*/ 0 h 13716000"/>
              <a:gd name="connsiteX1" fmla="*/ 14744700 w 14744700"/>
              <a:gd name="connsiteY1" fmla="*/ 0 h 13716000"/>
              <a:gd name="connsiteX2" fmla="*/ 8839200 w 14744700"/>
              <a:gd name="connsiteY2" fmla="*/ 13716000 h 13716000"/>
              <a:gd name="connsiteX3" fmla="*/ 0 w 14744700"/>
              <a:gd name="connsiteY3" fmla="*/ 13716000 h 13716000"/>
              <a:gd name="connsiteX4" fmla="*/ 5829300 w 1474470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0" h="13716000">
                <a:moveTo>
                  <a:pt x="5829300" y="0"/>
                </a:moveTo>
                <a:lnTo>
                  <a:pt x="14744700" y="0"/>
                </a:lnTo>
                <a:lnTo>
                  <a:pt x="8839200" y="13716000"/>
                </a:lnTo>
                <a:lnTo>
                  <a:pt x="0" y="13716000"/>
                </a:lnTo>
                <a:lnTo>
                  <a:pt x="5829300" y="0"/>
                </a:lnTo>
                <a:close/>
              </a:path>
            </a:pathLst>
          </a:custGeom>
        </p:spPr>
        <p:txBody>
          <a:bodyPr/>
          <a:lstStyle/>
          <a:p>
            <a:endParaRPr lang="en-US"/>
          </a:p>
        </p:txBody>
      </p:sp>
    </p:spTree>
    <p:extLst>
      <p:ext uri="{BB962C8B-B14F-4D97-AF65-F5344CB8AC3E}">
        <p14:creationId xmlns:p14="http://schemas.microsoft.com/office/powerpoint/2010/main" val="377731322"/>
      </p:ext>
    </p:extLst>
  </p:cSld>
  <p:clrMapOvr>
    <a:masterClrMapping/>
  </p:clrMapOvr>
  <p:transition spd="slow" advClick="0" advTm="1000">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osal_slide_09">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516658"/>
      </p:ext>
    </p:extLst>
  </p:cSld>
  <p:clrMapOvr>
    <a:masterClrMapping/>
  </p:clrMapOvr>
  <p:transition spd="slow" advClick="0" advTm="1000">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posal_slide_08">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4645025" y="0"/>
            <a:ext cx="14744700" cy="13716000"/>
          </a:xfrm>
          <a:custGeom>
            <a:avLst/>
            <a:gdLst>
              <a:gd name="connsiteX0" fmla="*/ 0 w 8839200"/>
              <a:gd name="connsiteY0" fmla="*/ 0 h 13716000"/>
              <a:gd name="connsiteX1" fmla="*/ 8839200 w 8839200"/>
              <a:gd name="connsiteY1" fmla="*/ 0 h 13716000"/>
              <a:gd name="connsiteX2" fmla="*/ 8839200 w 8839200"/>
              <a:gd name="connsiteY2" fmla="*/ 13716000 h 13716000"/>
              <a:gd name="connsiteX3" fmla="*/ 0 w 8839200"/>
              <a:gd name="connsiteY3" fmla="*/ 13716000 h 13716000"/>
              <a:gd name="connsiteX4" fmla="*/ 0 w 8839200"/>
              <a:gd name="connsiteY4" fmla="*/ 0 h 13716000"/>
              <a:gd name="connsiteX0" fmla="*/ 5143500 w 8839200"/>
              <a:gd name="connsiteY0" fmla="*/ 0 h 13716000"/>
              <a:gd name="connsiteX1" fmla="*/ 8839200 w 8839200"/>
              <a:gd name="connsiteY1" fmla="*/ 0 h 13716000"/>
              <a:gd name="connsiteX2" fmla="*/ 8839200 w 8839200"/>
              <a:gd name="connsiteY2" fmla="*/ 13716000 h 13716000"/>
              <a:gd name="connsiteX3" fmla="*/ 0 w 8839200"/>
              <a:gd name="connsiteY3" fmla="*/ 13716000 h 13716000"/>
              <a:gd name="connsiteX4" fmla="*/ 5143500 w 8839200"/>
              <a:gd name="connsiteY4" fmla="*/ 0 h 13716000"/>
              <a:gd name="connsiteX0" fmla="*/ 5143500 w 14592300"/>
              <a:gd name="connsiteY0" fmla="*/ 0 h 13716000"/>
              <a:gd name="connsiteX1" fmla="*/ 14592300 w 14592300"/>
              <a:gd name="connsiteY1" fmla="*/ 0 h 13716000"/>
              <a:gd name="connsiteX2" fmla="*/ 8839200 w 14592300"/>
              <a:gd name="connsiteY2" fmla="*/ 13716000 h 13716000"/>
              <a:gd name="connsiteX3" fmla="*/ 0 w 14592300"/>
              <a:gd name="connsiteY3" fmla="*/ 13716000 h 13716000"/>
              <a:gd name="connsiteX4" fmla="*/ 5143500 w 14592300"/>
              <a:gd name="connsiteY4" fmla="*/ 0 h 13716000"/>
              <a:gd name="connsiteX0" fmla="*/ 5829300 w 14592300"/>
              <a:gd name="connsiteY0" fmla="*/ 0 h 13716000"/>
              <a:gd name="connsiteX1" fmla="*/ 14592300 w 14592300"/>
              <a:gd name="connsiteY1" fmla="*/ 0 h 13716000"/>
              <a:gd name="connsiteX2" fmla="*/ 8839200 w 14592300"/>
              <a:gd name="connsiteY2" fmla="*/ 13716000 h 13716000"/>
              <a:gd name="connsiteX3" fmla="*/ 0 w 14592300"/>
              <a:gd name="connsiteY3" fmla="*/ 13716000 h 13716000"/>
              <a:gd name="connsiteX4" fmla="*/ 5829300 w 14592300"/>
              <a:gd name="connsiteY4" fmla="*/ 0 h 13716000"/>
              <a:gd name="connsiteX0" fmla="*/ 5829300 w 15735300"/>
              <a:gd name="connsiteY0" fmla="*/ 0 h 13716000"/>
              <a:gd name="connsiteX1" fmla="*/ 15735300 w 15735300"/>
              <a:gd name="connsiteY1" fmla="*/ 0 h 13716000"/>
              <a:gd name="connsiteX2" fmla="*/ 8839200 w 15735300"/>
              <a:gd name="connsiteY2" fmla="*/ 13716000 h 13716000"/>
              <a:gd name="connsiteX3" fmla="*/ 0 w 15735300"/>
              <a:gd name="connsiteY3" fmla="*/ 13716000 h 13716000"/>
              <a:gd name="connsiteX4" fmla="*/ 5829300 w 15735300"/>
              <a:gd name="connsiteY4" fmla="*/ 0 h 13716000"/>
              <a:gd name="connsiteX0" fmla="*/ 5829300 w 15316200"/>
              <a:gd name="connsiteY0" fmla="*/ 0 h 13716000"/>
              <a:gd name="connsiteX1" fmla="*/ 15316200 w 15316200"/>
              <a:gd name="connsiteY1" fmla="*/ 38100 h 13716000"/>
              <a:gd name="connsiteX2" fmla="*/ 8839200 w 15316200"/>
              <a:gd name="connsiteY2" fmla="*/ 13716000 h 13716000"/>
              <a:gd name="connsiteX3" fmla="*/ 0 w 15316200"/>
              <a:gd name="connsiteY3" fmla="*/ 13716000 h 13716000"/>
              <a:gd name="connsiteX4" fmla="*/ 5829300 w 15316200"/>
              <a:gd name="connsiteY4" fmla="*/ 0 h 13716000"/>
              <a:gd name="connsiteX0" fmla="*/ 5829300 w 14820900"/>
              <a:gd name="connsiteY0" fmla="*/ 0 h 13716000"/>
              <a:gd name="connsiteX1" fmla="*/ 14820900 w 14820900"/>
              <a:gd name="connsiteY1" fmla="*/ 38100 h 13716000"/>
              <a:gd name="connsiteX2" fmla="*/ 8839200 w 14820900"/>
              <a:gd name="connsiteY2" fmla="*/ 13716000 h 13716000"/>
              <a:gd name="connsiteX3" fmla="*/ 0 w 14820900"/>
              <a:gd name="connsiteY3" fmla="*/ 13716000 h 13716000"/>
              <a:gd name="connsiteX4" fmla="*/ 5829300 w 14820900"/>
              <a:gd name="connsiteY4" fmla="*/ 0 h 13716000"/>
              <a:gd name="connsiteX0" fmla="*/ 5829300 w 14706600"/>
              <a:gd name="connsiteY0" fmla="*/ 0 h 13716000"/>
              <a:gd name="connsiteX1" fmla="*/ 14706600 w 14706600"/>
              <a:gd name="connsiteY1" fmla="*/ 38100 h 13716000"/>
              <a:gd name="connsiteX2" fmla="*/ 8839200 w 14706600"/>
              <a:gd name="connsiteY2" fmla="*/ 13716000 h 13716000"/>
              <a:gd name="connsiteX3" fmla="*/ 0 w 14706600"/>
              <a:gd name="connsiteY3" fmla="*/ 13716000 h 13716000"/>
              <a:gd name="connsiteX4" fmla="*/ 5829300 w 14706600"/>
              <a:gd name="connsiteY4" fmla="*/ 0 h 13716000"/>
              <a:gd name="connsiteX0" fmla="*/ 5829300 w 14744700"/>
              <a:gd name="connsiteY0" fmla="*/ 0 h 13716000"/>
              <a:gd name="connsiteX1" fmla="*/ 14744700 w 14744700"/>
              <a:gd name="connsiteY1" fmla="*/ 0 h 13716000"/>
              <a:gd name="connsiteX2" fmla="*/ 8839200 w 14744700"/>
              <a:gd name="connsiteY2" fmla="*/ 13716000 h 13716000"/>
              <a:gd name="connsiteX3" fmla="*/ 0 w 14744700"/>
              <a:gd name="connsiteY3" fmla="*/ 13716000 h 13716000"/>
              <a:gd name="connsiteX4" fmla="*/ 5829300 w 1474470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0" h="13716000">
                <a:moveTo>
                  <a:pt x="5829300" y="0"/>
                </a:moveTo>
                <a:lnTo>
                  <a:pt x="14744700" y="0"/>
                </a:lnTo>
                <a:lnTo>
                  <a:pt x="8839200" y="13716000"/>
                </a:lnTo>
                <a:lnTo>
                  <a:pt x="0" y="13716000"/>
                </a:lnTo>
                <a:lnTo>
                  <a:pt x="5829300" y="0"/>
                </a:lnTo>
                <a:close/>
              </a:path>
            </a:pathLst>
          </a:custGeom>
        </p:spPr>
        <p:txBody>
          <a:bodyPr/>
          <a:lstStyle/>
          <a:p>
            <a:endParaRPr lang="en-US"/>
          </a:p>
        </p:txBody>
      </p:sp>
    </p:spTree>
    <p:extLst>
      <p:ext uri="{BB962C8B-B14F-4D97-AF65-F5344CB8AC3E}">
        <p14:creationId xmlns:p14="http://schemas.microsoft.com/office/powerpoint/2010/main" val="1706871604"/>
      </p:ext>
    </p:extLst>
  </p:cSld>
  <p:clrMapOvr>
    <a:masterClrMapping/>
  </p:clrMapOvr>
  <p:transition spd="slow" advClick="0" advTm="1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posal_slide_07">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011106"/>
      </p:ext>
    </p:extLst>
  </p:cSld>
  <p:clrMapOvr>
    <a:masterClrMapping/>
  </p:clrMapOvr>
  <p:transition spd="slow" advClick="0" advTm="1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posal_slide_06">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923362" y="4114799"/>
            <a:ext cx="10870175" cy="6248401"/>
          </a:xfrm>
          <a:prstGeom prst="rect">
            <a:avLst/>
          </a:prstGeom>
        </p:spPr>
        <p:txBody>
          <a:bodyPr/>
          <a:lstStyle/>
          <a:p>
            <a:endParaRPr lang="en-US"/>
          </a:p>
        </p:txBody>
      </p:sp>
      <p:sp>
        <p:nvSpPr>
          <p:cNvPr id="7" name="Рисунок 5"/>
          <p:cNvSpPr>
            <a:spLocks noGrp="1"/>
          </p:cNvSpPr>
          <p:nvPr>
            <p:ph type="pic" sz="quarter" idx="11"/>
          </p:nvPr>
        </p:nvSpPr>
        <p:spPr>
          <a:xfrm>
            <a:off x="12608948" y="4114799"/>
            <a:ext cx="10870175" cy="6248401"/>
          </a:xfrm>
          <a:prstGeom prst="rect">
            <a:avLst/>
          </a:prstGeom>
        </p:spPr>
        <p:txBody>
          <a:bodyPr/>
          <a:lstStyle/>
          <a:p>
            <a:endParaRPr lang="en-US"/>
          </a:p>
        </p:txBody>
      </p:sp>
    </p:spTree>
    <p:extLst>
      <p:ext uri="{BB962C8B-B14F-4D97-AF65-F5344CB8AC3E}">
        <p14:creationId xmlns:p14="http://schemas.microsoft.com/office/powerpoint/2010/main" val="3258007674"/>
      </p:ext>
    </p:extLst>
  </p:cSld>
  <p:clrMapOvr>
    <a:masterClrMapping/>
  </p:clrMapOvr>
  <p:transition spd="slow" advClick="0" advTm="1000">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posalSlides_02">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2341225" y="0"/>
            <a:ext cx="12036424" cy="13716000"/>
          </a:xfrm>
          <a:prstGeom prst="rect">
            <a:avLst/>
          </a:prstGeom>
        </p:spPr>
        <p:txBody>
          <a:bodyPr/>
          <a:lstStyle/>
          <a:p>
            <a:endParaRPr lang="en-US"/>
          </a:p>
        </p:txBody>
      </p:sp>
    </p:spTree>
    <p:extLst>
      <p:ext uri="{BB962C8B-B14F-4D97-AF65-F5344CB8AC3E}">
        <p14:creationId xmlns:p14="http://schemas.microsoft.com/office/powerpoint/2010/main" val="2242502294"/>
      </p:ext>
    </p:extLst>
  </p:cSld>
  <p:clrMapOvr>
    <a:masterClrMapping/>
  </p:clrMapOvr>
  <p:transition spd="slow" advClick="0" advTm="1000">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posalSlide_03">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636340"/>
      </p:ext>
    </p:extLst>
  </p:cSld>
  <p:clrMapOvr>
    <a:masterClrMapping/>
  </p:clrMapOvr>
  <p:transition spd="slow" advClick="0" advTm="1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_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67613"/>
      </p:ext>
    </p:extLst>
  </p:cSld>
  <p:clrMapOvr>
    <a:masterClrMapping/>
  </p:clrMapOvr>
  <p:transition spd="slow" advClick="0" advTm="1000">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ients say">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12947650" y="2362200"/>
            <a:ext cx="9143999" cy="8991600"/>
          </a:xfrm>
          <a:prstGeom prst="rect">
            <a:avLst/>
          </a:prstGeom>
        </p:spPr>
        <p:txBody>
          <a:bodyPr/>
          <a:lstStyle/>
          <a:p>
            <a:endParaRPr lang="en-US"/>
          </a:p>
        </p:txBody>
      </p:sp>
    </p:spTree>
    <p:extLst>
      <p:ext uri="{BB962C8B-B14F-4D97-AF65-F5344CB8AC3E}">
        <p14:creationId xmlns:p14="http://schemas.microsoft.com/office/powerpoint/2010/main" val="4176118476"/>
      </p:ext>
    </p:extLst>
  </p:cSld>
  <p:clrMapOvr>
    <a:masterClrMapping/>
  </p:clrMapOvr>
  <p:transition spd="slow" advClick="0" advTm="1000">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posal_slide_0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2188825" y="4837569"/>
            <a:ext cx="11269662" cy="7833360"/>
          </a:xfrm>
          <a:prstGeom prst="rect">
            <a:avLst/>
          </a:prstGeom>
        </p:spPr>
        <p:txBody>
          <a:bodyPr/>
          <a:lstStyle/>
          <a:p>
            <a:endParaRPr lang="en-US"/>
          </a:p>
        </p:txBody>
      </p:sp>
    </p:spTree>
    <p:extLst>
      <p:ext uri="{BB962C8B-B14F-4D97-AF65-F5344CB8AC3E}">
        <p14:creationId xmlns:p14="http://schemas.microsoft.com/office/powerpoint/2010/main" val="2213216162"/>
      </p:ext>
    </p:extLst>
  </p:cSld>
  <p:clrMapOvr>
    <a:masterClrMapping/>
  </p:clrMapOvr>
  <p:transition spd="slow" advClick="0" advTm="1000">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pro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835221"/>
      </p:ext>
    </p:extLst>
  </p:cSld>
  <p:clrMapOvr>
    <a:masterClrMapping/>
  </p:clrMapOvr>
  <p:transition spd="slow" advClick="0" advTm="1000">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xt section">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701004" y="4667785"/>
            <a:ext cx="5414463" cy="7752813"/>
          </a:xfrm>
          <a:prstGeom prst="rect">
            <a:avLst/>
          </a:prstGeom>
        </p:spPr>
        <p:txBody>
          <a:bodyPr/>
          <a:lstStyle/>
          <a:p>
            <a:endParaRPr lang="en-US"/>
          </a:p>
        </p:txBody>
      </p:sp>
    </p:spTree>
    <p:extLst>
      <p:ext uri="{BB962C8B-B14F-4D97-AF65-F5344CB8AC3E}">
        <p14:creationId xmlns:p14="http://schemas.microsoft.com/office/powerpoint/2010/main" val="4104315584"/>
      </p:ext>
    </p:extLst>
  </p:cSld>
  <p:clrMapOvr>
    <a:masterClrMapping/>
  </p:clrMapOvr>
  <p:transition spd="slow" advClick="0" advTm="1000">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POSAL_MISSION">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987425" y="5105400"/>
            <a:ext cx="5791200" cy="7543800"/>
          </a:xfrm>
          <a:prstGeom prst="rect">
            <a:avLst/>
          </a:prstGeom>
        </p:spPr>
        <p:txBody>
          <a:bodyPr/>
          <a:lstStyle/>
          <a:p>
            <a:endParaRPr lang="en-US"/>
          </a:p>
        </p:txBody>
      </p:sp>
    </p:spTree>
    <p:extLst>
      <p:ext uri="{BB962C8B-B14F-4D97-AF65-F5344CB8AC3E}">
        <p14:creationId xmlns:p14="http://schemas.microsoft.com/office/powerpoint/2010/main" val="899648442"/>
      </p:ext>
    </p:extLst>
  </p:cSld>
  <p:clrMapOvr>
    <a:masterClrMapping/>
  </p:clrMapOvr>
  <p:transition spd="slow" advClick="0" advTm="1000">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out 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83155"/>
      </p:ext>
    </p:extLst>
  </p:cSld>
  <p:clrMapOvr>
    <a:masterClrMapping/>
  </p:clrMapOvr>
  <p:transition spd="slow" advClick="0" advTm="1000">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siness_slide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292225" y="1295400"/>
            <a:ext cx="7162800" cy="11125200"/>
          </a:xfrm>
          <a:prstGeom prst="rect">
            <a:avLst/>
          </a:prstGeom>
        </p:spPr>
        <p:txBody>
          <a:bodyPr/>
          <a:lstStyle/>
          <a:p>
            <a:endParaRPr lang="en-US"/>
          </a:p>
        </p:txBody>
      </p:sp>
    </p:spTree>
    <p:extLst>
      <p:ext uri="{BB962C8B-B14F-4D97-AF65-F5344CB8AC3E}">
        <p14:creationId xmlns:p14="http://schemas.microsoft.com/office/powerpoint/2010/main" val="3634636799"/>
      </p:ext>
    </p:extLst>
  </p:cSld>
  <p:clrMapOvr>
    <a:masterClrMapping/>
  </p:clrMapOvr>
  <p:transition spd="slow" advClick="0" advTm="1000">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posal_slides_05">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0"/>
            <a:ext cx="24377650" cy="7868722"/>
          </a:xfrm>
          <a:prstGeom prst="rect">
            <a:avLst/>
          </a:prstGeom>
        </p:spPr>
        <p:txBody>
          <a:bodyPr/>
          <a:lstStyle/>
          <a:p>
            <a:endParaRPr lang="en-US"/>
          </a:p>
        </p:txBody>
      </p:sp>
    </p:spTree>
    <p:extLst>
      <p:ext uri="{BB962C8B-B14F-4D97-AF65-F5344CB8AC3E}">
        <p14:creationId xmlns:p14="http://schemas.microsoft.com/office/powerpoint/2010/main" val="2039754419"/>
      </p:ext>
    </p:extLst>
  </p:cSld>
  <p:clrMapOvr>
    <a:masterClrMapping/>
  </p:clrMapOvr>
  <p:transition spd="slow" advClick="0" advTm="1000">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ebook vs Twitter Desktop">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860681" y="4132519"/>
            <a:ext cx="8554781" cy="8554781"/>
          </a:xfrm>
          <a:prstGeom prst="diamond">
            <a:avLst/>
          </a:prstGeom>
        </p:spPr>
        <p:txBody>
          <a:bodyPr/>
          <a:lstStyle/>
          <a:p>
            <a:endParaRPr lang="ru-RU"/>
          </a:p>
        </p:txBody>
      </p:sp>
    </p:spTree>
    <p:extLst>
      <p:ext uri="{BB962C8B-B14F-4D97-AF65-F5344CB8AC3E}">
        <p14:creationId xmlns:p14="http://schemas.microsoft.com/office/powerpoint/2010/main" val="126195043"/>
      </p:ext>
    </p:extLst>
  </p:cSld>
  <p:clrMapOvr>
    <a:masterClrMapping/>
  </p:clrMapOvr>
  <p:transition spd="slow" advClick="0" advTm="1000">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1"/>
            <a:ext cx="24377649" cy="6858001"/>
          </a:xfrm>
          <a:prstGeom prst="rect">
            <a:avLst/>
          </a:prstGeom>
        </p:spPr>
        <p:txBody>
          <a:bodyPr/>
          <a:lstStyle/>
          <a:p>
            <a:endParaRPr lang="ru-RU"/>
          </a:p>
        </p:txBody>
      </p:sp>
    </p:spTree>
    <p:extLst>
      <p:ext uri="{BB962C8B-B14F-4D97-AF65-F5344CB8AC3E}">
        <p14:creationId xmlns:p14="http://schemas.microsoft.com/office/powerpoint/2010/main" val="3638119543"/>
      </p:ext>
    </p:extLst>
  </p:cSld>
  <p:clrMapOvr>
    <a:masterClrMapping/>
  </p:clrMapOvr>
  <p:transition spd="slow" advClick="0" advTm="1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t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957418"/>
      </p:ext>
    </p:extLst>
  </p:cSld>
  <p:clrMapOvr>
    <a:masterClrMapping/>
  </p:clrMapOvr>
  <p:transition spd="slow" advClick="0" advTm="1000">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_#1">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145149" y="4011230"/>
            <a:ext cx="5036403" cy="5036403"/>
          </a:xfrm>
          <a:prstGeom prst="diamond">
            <a:avLst/>
          </a:prstGeom>
        </p:spPr>
        <p:txBody>
          <a:bodyPr/>
          <a:lstStyle/>
          <a:p>
            <a:endParaRPr lang="ru-RU"/>
          </a:p>
        </p:txBody>
      </p:sp>
      <p:sp>
        <p:nvSpPr>
          <p:cNvPr id="8" name="Рисунок 6"/>
          <p:cNvSpPr>
            <a:spLocks noGrp="1"/>
          </p:cNvSpPr>
          <p:nvPr>
            <p:ph type="pic" sz="quarter" idx="11"/>
          </p:nvPr>
        </p:nvSpPr>
        <p:spPr>
          <a:xfrm>
            <a:off x="7984099" y="7344980"/>
            <a:ext cx="5036403" cy="5036403"/>
          </a:xfrm>
          <a:prstGeom prst="diamond">
            <a:avLst/>
          </a:prstGeom>
        </p:spPr>
        <p:txBody>
          <a:bodyPr/>
          <a:lstStyle/>
          <a:p>
            <a:endParaRPr lang="ru-RU"/>
          </a:p>
        </p:txBody>
      </p:sp>
      <p:sp>
        <p:nvSpPr>
          <p:cNvPr id="9" name="Рисунок 6"/>
          <p:cNvSpPr>
            <a:spLocks noGrp="1"/>
          </p:cNvSpPr>
          <p:nvPr>
            <p:ph type="pic" sz="quarter" idx="12"/>
          </p:nvPr>
        </p:nvSpPr>
        <p:spPr>
          <a:xfrm>
            <a:off x="14842099" y="4011230"/>
            <a:ext cx="5036403" cy="5036403"/>
          </a:xfrm>
          <a:prstGeom prst="diamond">
            <a:avLst/>
          </a:prstGeom>
        </p:spPr>
        <p:txBody>
          <a:bodyPr/>
          <a:lstStyle/>
          <a:p>
            <a:endParaRPr lang="ru-RU"/>
          </a:p>
        </p:txBody>
      </p:sp>
    </p:spTree>
    <p:extLst>
      <p:ext uri="{BB962C8B-B14F-4D97-AF65-F5344CB8AC3E}">
        <p14:creationId xmlns:p14="http://schemas.microsoft.com/office/powerpoint/2010/main" val="1164557831"/>
      </p:ext>
    </p:extLst>
  </p:cSld>
  <p:clrMapOvr>
    <a:masterClrMapping/>
  </p:clrMapOvr>
  <p:transition spd="slow" advClick="0" advTm="1000">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_2">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1141844" y="6115050"/>
            <a:ext cx="3924300" cy="3924300"/>
          </a:xfrm>
          <a:prstGeom prst="diamond">
            <a:avLst/>
          </a:prstGeom>
        </p:spPr>
        <p:txBody>
          <a:bodyPr/>
          <a:lstStyle/>
          <a:p>
            <a:endParaRPr lang="ru-RU"/>
          </a:p>
        </p:txBody>
      </p:sp>
      <p:sp>
        <p:nvSpPr>
          <p:cNvPr id="10" name="Рисунок 8"/>
          <p:cNvSpPr>
            <a:spLocks noGrp="1"/>
          </p:cNvSpPr>
          <p:nvPr>
            <p:ph type="pic" sz="quarter" idx="11"/>
          </p:nvPr>
        </p:nvSpPr>
        <p:spPr>
          <a:xfrm>
            <a:off x="6380594" y="8667750"/>
            <a:ext cx="3924300" cy="3924300"/>
          </a:xfrm>
          <a:prstGeom prst="diamond">
            <a:avLst/>
          </a:prstGeom>
        </p:spPr>
        <p:txBody>
          <a:bodyPr/>
          <a:lstStyle/>
          <a:p>
            <a:endParaRPr lang="ru-RU"/>
          </a:p>
        </p:txBody>
      </p:sp>
      <p:sp>
        <p:nvSpPr>
          <p:cNvPr id="11" name="Рисунок 8"/>
          <p:cNvSpPr>
            <a:spLocks noGrp="1"/>
          </p:cNvSpPr>
          <p:nvPr>
            <p:ph type="pic" sz="quarter" idx="12"/>
          </p:nvPr>
        </p:nvSpPr>
        <p:spPr>
          <a:xfrm>
            <a:off x="11676494" y="6115050"/>
            <a:ext cx="3924300" cy="3924300"/>
          </a:xfrm>
          <a:prstGeom prst="diamond">
            <a:avLst/>
          </a:prstGeom>
        </p:spPr>
        <p:txBody>
          <a:bodyPr/>
          <a:lstStyle/>
          <a:p>
            <a:endParaRPr lang="ru-RU"/>
          </a:p>
        </p:txBody>
      </p:sp>
      <p:sp>
        <p:nvSpPr>
          <p:cNvPr id="12" name="Рисунок 8"/>
          <p:cNvSpPr>
            <a:spLocks noGrp="1"/>
          </p:cNvSpPr>
          <p:nvPr>
            <p:ph type="pic" sz="quarter" idx="13"/>
          </p:nvPr>
        </p:nvSpPr>
        <p:spPr>
          <a:xfrm>
            <a:off x="16800944" y="3448050"/>
            <a:ext cx="3924300" cy="3924300"/>
          </a:xfrm>
          <a:prstGeom prst="diamond">
            <a:avLst/>
          </a:prstGeom>
        </p:spPr>
        <p:txBody>
          <a:bodyPr/>
          <a:lstStyle/>
          <a:p>
            <a:endParaRPr lang="ru-RU"/>
          </a:p>
        </p:txBody>
      </p:sp>
      <p:sp>
        <p:nvSpPr>
          <p:cNvPr id="15" name="Рисунок 8"/>
          <p:cNvSpPr>
            <a:spLocks noGrp="1"/>
          </p:cNvSpPr>
          <p:nvPr>
            <p:ph type="pic" sz="quarter" idx="14"/>
          </p:nvPr>
        </p:nvSpPr>
        <p:spPr>
          <a:xfrm>
            <a:off x="16800944" y="8648700"/>
            <a:ext cx="3924300" cy="3924300"/>
          </a:xfrm>
          <a:prstGeom prst="diamond">
            <a:avLst/>
          </a:prstGeom>
        </p:spPr>
        <p:txBody>
          <a:bodyPr/>
          <a:lstStyle/>
          <a:p>
            <a:endParaRPr lang="ru-RU"/>
          </a:p>
        </p:txBody>
      </p:sp>
    </p:spTree>
    <p:extLst>
      <p:ext uri="{BB962C8B-B14F-4D97-AF65-F5344CB8AC3E}">
        <p14:creationId xmlns:p14="http://schemas.microsoft.com/office/powerpoint/2010/main" val="3444588995"/>
      </p:ext>
    </p:extLst>
  </p:cSld>
  <p:clrMapOvr>
    <a:masterClrMapping/>
  </p:clrMapOvr>
  <p:transition spd="slow" advClick="0" advTm="1000">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_3">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1042459" y="3733800"/>
            <a:ext cx="4932362" cy="4932362"/>
          </a:xfrm>
          <a:prstGeom prst="diamond">
            <a:avLst/>
          </a:prstGeom>
        </p:spPr>
        <p:txBody>
          <a:bodyPr/>
          <a:lstStyle/>
          <a:p>
            <a:endParaRPr lang="ru-RU"/>
          </a:p>
        </p:txBody>
      </p:sp>
      <p:sp>
        <p:nvSpPr>
          <p:cNvPr id="10" name="Рисунок 7"/>
          <p:cNvSpPr>
            <a:spLocks noGrp="1"/>
          </p:cNvSpPr>
          <p:nvPr>
            <p:ph type="pic" sz="quarter" idx="11"/>
          </p:nvPr>
        </p:nvSpPr>
        <p:spPr>
          <a:xfrm>
            <a:off x="6871759" y="3733800"/>
            <a:ext cx="4932362" cy="4932362"/>
          </a:xfrm>
          <a:prstGeom prst="diamond">
            <a:avLst/>
          </a:prstGeom>
        </p:spPr>
        <p:txBody>
          <a:bodyPr/>
          <a:lstStyle/>
          <a:p>
            <a:endParaRPr lang="ru-RU"/>
          </a:p>
        </p:txBody>
      </p:sp>
      <p:sp>
        <p:nvSpPr>
          <p:cNvPr id="11" name="Рисунок 7"/>
          <p:cNvSpPr>
            <a:spLocks noGrp="1"/>
          </p:cNvSpPr>
          <p:nvPr>
            <p:ph type="pic" sz="quarter" idx="12"/>
          </p:nvPr>
        </p:nvSpPr>
        <p:spPr>
          <a:xfrm>
            <a:off x="12758209" y="3733800"/>
            <a:ext cx="4932362" cy="4932362"/>
          </a:xfrm>
          <a:prstGeom prst="diamond">
            <a:avLst/>
          </a:prstGeom>
        </p:spPr>
        <p:txBody>
          <a:bodyPr/>
          <a:lstStyle/>
          <a:p>
            <a:endParaRPr lang="ru-RU"/>
          </a:p>
        </p:txBody>
      </p:sp>
      <p:sp>
        <p:nvSpPr>
          <p:cNvPr id="12" name="Рисунок 7"/>
          <p:cNvSpPr>
            <a:spLocks noGrp="1"/>
          </p:cNvSpPr>
          <p:nvPr>
            <p:ph type="pic" sz="quarter" idx="13"/>
          </p:nvPr>
        </p:nvSpPr>
        <p:spPr>
          <a:xfrm>
            <a:off x="18606559" y="3733800"/>
            <a:ext cx="4932362" cy="4932362"/>
          </a:xfrm>
          <a:prstGeom prst="diamond">
            <a:avLst/>
          </a:prstGeom>
        </p:spPr>
        <p:txBody>
          <a:bodyPr/>
          <a:lstStyle/>
          <a:p>
            <a:endParaRPr lang="ru-RU"/>
          </a:p>
        </p:txBody>
      </p:sp>
    </p:spTree>
    <p:extLst>
      <p:ext uri="{BB962C8B-B14F-4D97-AF65-F5344CB8AC3E}">
        <p14:creationId xmlns:p14="http://schemas.microsoft.com/office/powerpoint/2010/main" val="2411830803"/>
      </p:ext>
    </p:extLst>
  </p:cSld>
  <p:clrMapOvr>
    <a:masterClrMapping/>
  </p:clrMapOvr>
  <p:transition spd="slow" advClick="0" advTm="1000">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796924" y="3649594"/>
            <a:ext cx="8999606" cy="8999606"/>
          </a:xfrm>
          <a:prstGeom prst="diamond">
            <a:avLst/>
          </a:prstGeom>
        </p:spPr>
        <p:txBody>
          <a:bodyPr/>
          <a:lstStyle/>
          <a:p>
            <a:endParaRPr lang="ru-RU"/>
          </a:p>
        </p:txBody>
      </p:sp>
    </p:spTree>
    <p:extLst>
      <p:ext uri="{BB962C8B-B14F-4D97-AF65-F5344CB8AC3E}">
        <p14:creationId xmlns:p14="http://schemas.microsoft.com/office/powerpoint/2010/main" val="1848628101"/>
      </p:ext>
    </p:extLst>
  </p:cSld>
  <p:clrMapOvr>
    <a:masterClrMapping/>
  </p:clrMapOvr>
  <p:transition spd="slow" advClick="0" advTm="1000">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_5">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468438" y="1428025"/>
            <a:ext cx="6608762" cy="6608762"/>
          </a:xfrm>
          <a:prstGeom prst="diamond">
            <a:avLst/>
          </a:prstGeom>
        </p:spPr>
        <p:txBody>
          <a:bodyPr/>
          <a:lstStyle/>
          <a:p>
            <a:endParaRPr lang="ru-RU"/>
          </a:p>
        </p:txBody>
      </p:sp>
    </p:spTree>
    <p:extLst>
      <p:ext uri="{BB962C8B-B14F-4D97-AF65-F5344CB8AC3E}">
        <p14:creationId xmlns:p14="http://schemas.microsoft.com/office/powerpoint/2010/main" val="2727873584"/>
      </p:ext>
    </p:extLst>
  </p:cSld>
  <p:clrMapOvr>
    <a:masterClrMapping/>
  </p:clrMapOvr>
  <p:transition spd="slow" advClick="0" advTm="1000">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075160"/>
      </p:ext>
    </p:extLst>
  </p:cSld>
  <p:clrMapOvr>
    <a:masterClrMapping/>
  </p:clrMapOvr>
  <p:transition spd="slow" advClick="0" advTm="1000">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how_case_01">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6701004" y="3257808"/>
            <a:ext cx="5414464" cy="9162792"/>
          </a:xfrm>
          <a:prstGeom prst="rect">
            <a:avLst/>
          </a:prstGeom>
        </p:spPr>
        <p:txBody>
          <a:bodyPr/>
          <a:lstStyle/>
          <a:p>
            <a:endParaRPr lang="ru-RU"/>
          </a:p>
        </p:txBody>
      </p:sp>
      <p:sp>
        <p:nvSpPr>
          <p:cNvPr id="7" name="Рисунок 5"/>
          <p:cNvSpPr>
            <a:spLocks noGrp="1"/>
          </p:cNvSpPr>
          <p:nvPr>
            <p:ph type="pic" sz="quarter" idx="11"/>
          </p:nvPr>
        </p:nvSpPr>
        <p:spPr>
          <a:xfrm>
            <a:off x="17823361" y="3257808"/>
            <a:ext cx="5414464" cy="9162792"/>
          </a:xfrm>
          <a:prstGeom prst="rect">
            <a:avLst/>
          </a:prstGeom>
        </p:spPr>
        <p:txBody>
          <a:bodyPr/>
          <a:lstStyle/>
          <a:p>
            <a:endParaRPr lang="ru-RU"/>
          </a:p>
        </p:txBody>
      </p:sp>
    </p:spTree>
    <p:extLst>
      <p:ext uri="{BB962C8B-B14F-4D97-AF65-F5344CB8AC3E}">
        <p14:creationId xmlns:p14="http://schemas.microsoft.com/office/powerpoint/2010/main" val="3744541227"/>
      </p:ext>
    </p:extLst>
  </p:cSld>
  <p:clrMapOvr>
    <a:masterClrMapping/>
  </p:clrMapOvr>
  <p:transition spd="slow" advClick="0" advTm="1000">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owcase_02">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6082483" y="2667001"/>
            <a:ext cx="6088880" cy="5181600"/>
          </a:xfrm>
          <a:prstGeom prst="rect">
            <a:avLst/>
          </a:prstGeom>
        </p:spPr>
        <p:txBody>
          <a:bodyPr/>
          <a:lstStyle/>
          <a:p>
            <a:endParaRPr lang="ru-RU"/>
          </a:p>
        </p:txBody>
      </p:sp>
      <p:sp>
        <p:nvSpPr>
          <p:cNvPr id="9" name="Рисунок 7"/>
          <p:cNvSpPr>
            <a:spLocks noGrp="1"/>
          </p:cNvSpPr>
          <p:nvPr>
            <p:ph type="pic" sz="quarter" idx="11"/>
          </p:nvPr>
        </p:nvSpPr>
        <p:spPr>
          <a:xfrm>
            <a:off x="18253076" y="2667001"/>
            <a:ext cx="6124574" cy="5181600"/>
          </a:xfrm>
          <a:prstGeom prst="rect">
            <a:avLst/>
          </a:prstGeom>
        </p:spPr>
        <p:txBody>
          <a:bodyPr/>
          <a:lstStyle/>
          <a:p>
            <a:endParaRPr lang="ru-RU"/>
          </a:p>
        </p:txBody>
      </p:sp>
      <p:sp>
        <p:nvSpPr>
          <p:cNvPr id="10" name="Рисунок 7"/>
          <p:cNvSpPr>
            <a:spLocks noGrp="1"/>
          </p:cNvSpPr>
          <p:nvPr>
            <p:ph type="pic" sz="quarter" idx="12"/>
          </p:nvPr>
        </p:nvSpPr>
        <p:spPr>
          <a:xfrm>
            <a:off x="7937" y="7848601"/>
            <a:ext cx="6088880" cy="5181600"/>
          </a:xfrm>
          <a:prstGeom prst="rect">
            <a:avLst/>
          </a:prstGeom>
        </p:spPr>
        <p:txBody>
          <a:bodyPr/>
          <a:lstStyle/>
          <a:p>
            <a:endParaRPr lang="ru-RU"/>
          </a:p>
        </p:txBody>
      </p:sp>
      <p:sp>
        <p:nvSpPr>
          <p:cNvPr id="11" name="Рисунок 7"/>
          <p:cNvSpPr>
            <a:spLocks noGrp="1"/>
          </p:cNvSpPr>
          <p:nvPr>
            <p:ph type="pic" sz="quarter" idx="13"/>
          </p:nvPr>
        </p:nvSpPr>
        <p:spPr>
          <a:xfrm>
            <a:off x="12185650" y="7848601"/>
            <a:ext cx="6076950" cy="5181600"/>
          </a:xfrm>
          <a:prstGeom prst="rect">
            <a:avLst/>
          </a:prstGeom>
        </p:spPr>
        <p:txBody>
          <a:bodyPr/>
          <a:lstStyle/>
          <a:p>
            <a:endParaRPr lang="ru-RU"/>
          </a:p>
        </p:txBody>
      </p:sp>
    </p:spTree>
    <p:extLst>
      <p:ext uri="{BB962C8B-B14F-4D97-AF65-F5344CB8AC3E}">
        <p14:creationId xmlns:p14="http://schemas.microsoft.com/office/powerpoint/2010/main" val="3912721677"/>
      </p:ext>
    </p:extLst>
  </p:cSld>
  <p:clrMapOvr>
    <a:masterClrMapping/>
  </p:clrMapOvr>
  <p:transition spd="slow" advClick="0" advTm="1000">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_01">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965200" y="3685484"/>
            <a:ext cx="5801279" cy="5801279"/>
          </a:xfrm>
          <a:prstGeom prst="diamond">
            <a:avLst/>
          </a:prstGeom>
        </p:spPr>
        <p:txBody>
          <a:bodyPr/>
          <a:lstStyle/>
          <a:p>
            <a:endParaRPr lang="ru-RU"/>
          </a:p>
        </p:txBody>
      </p:sp>
      <p:sp>
        <p:nvSpPr>
          <p:cNvPr id="8" name="Рисунок 6"/>
          <p:cNvSpPr>
            <a:spLocks noGrp="1"/>
          </p:cNvSpPr>
          <p:nvPr>
            <p:ph type="pic" sz="quarter" idx="11"/>
          </p:nvPr>
        </p:nvSpPr>
        <p:spPr>
          <a:xfrm>
            <a:off x="7224608" y="3698184"/>
            <a:ext cx="5801279" cy="5801279"/>
          </a:xfrm>
          <a:prstGeom prst="diamond">
            <a:avLst/>
          </a:prstGeom>
        </p:spPr>
        <p:txBody>
          <a:bodyPr/>
          <a:lstStyle/>
          <a:p>
            <a:endParaRPr lang="ru-RU"/>
          </a:p>
        </p:txBody>
      </p:sp>
      <p:sp>
        <p:nvSpPr>
          <p:cNvPr id="9" name="Рисунок 6"/>
          <p:cNvSpPr>
            <a:spLocks noGrp="1"/>
          </p:cNvSpPr>
          <p:nvPr>
            <p:ph type="pic" sz="quarter" idx="12"/>
          </p:nvPr>
        </p:nvSpPr>
        <p:spPr>
          <a:xfrm>
            <a:off x="4062308" y="6841434"/>
            <a:ext cx="5801279" cy="5801279"/>
          </a:xfrm>
          <a:prstGeom prst="diamond">
            <a:avLst/>
          </a:prstGeom>
        </p:spPr>
        <p:txBody>
          <a:bodyPr/>
          <a:lstStyle/>
          <a:p>
            <a:endParaRPr lang="ru-RU"/>
          </a:p>
        </p:txBody>
      </p:sp>
    </p:spTree>
    <p:extLst>
      <p:ext uri="{BB962C8B-B14F-4D97-AF65-F5344CB8AC3E}">
        <p14:creationId xmlns:p14="http://schemas.microsoft.com/office/powerpoint/2010/main" val="2462461747"/>
      </p:ext>
    </p:extLst>
  </p:cSld>
  <p:clrMapOvr>
    <a:masterClrMapping/>
  </p:clrMapOvr>
  <p:transition spd="slow" advClick="0" advTm="1000">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rtfolio_02">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14571546" y="806077"/>
            <a:ext cx="5766173" cy="5766173"/>
          </a:xfrm>
          <a:prstGeom prst="diamond">
            <a:avLst/>
          </a:prstGeom>
        </p:spPr>
        <p:txBody>
          <a:bodyPr/>
          <a:lstStyle/>
          <a:p>
            <a:endParaRPr lang="ru-RU"/>
          </a:p>
        </p:txBody>
      </p:sp>
      <p:sp>
        <p:nvSpPr>
          <p:cNvPr id="9" name="Рисунок 7"/>
          <p:cNvSpPr>
            <a:spLocks noGrp="1"/>
          </p:cNvSpPr>
          <p:nvPr>
            <p:ph type="pic" sz="quarter" idx="11"/>
          </p:nvPr>
        </p:nvSpPr>
        <p:spPr>
          <a:xfrm>
            <a:off x="11415142" y="3931184"/>
            <a:ext cx="5766173" cy="5766173"/>
          </a:xfrm>
          <a:prstGeom prst="diamond">
            <a:avLst/>
          </a:prstGeom>
        </p:spPr>
        <p:txBody>
          <a:bodyPr/>
          <a:lstStyle/>
          <a:p>
            <a:endParaRPr lang="ru-RU"/>
          </a:p>
        </p:txBody>
      </p:sp>
      <p:sp>
        <p:nvSpPr>
          <p:cNvPr id="10" name="Рисунок 7"/>
          <p:cNvSpPr>
            <a:spLocks noGrp="1"/>
          </p:cNvSpPr>
          <p:nvPr>
            <p:ph type="pic" sz="quarter" idx="12"/>
          </p:nvPr>
        </p:nvSpPr>
        <p:spPr>
          <a:xfrm>
            <a:off x="17714342" y="3931184"/>
            <a:ext cx="5766173" cy="5766173"/>
          </a:xfrm>
          <a:prstGeom prst="diamond">
            <a:avLst/>
          </a:prstGeom>
        </p:spPr>
        <p:txBody>
          <a:bodyPr/>
          <a:lstStyle/>
          <a:p>
            <a:endParaRPr lang="ru-RU"/>
          </a:p>
        </p:txBody>
      </p:sp>
      <p:sp>
        <p:nvSpPr>
          <p:cNvPr id="11" name="Рисунок 7"/>
          <p:cNvSpPr>
            <a:spLocks noGrp="1"/>
          </p:cNvSpPr>
          <p:nvPr>
            <p:ph type="pic" sz="quarter" idx="13"/>
          </p:nvPr>
        </p:nvSpPr>
        <p:spPr>
          <a:xfrm>
            <a:off x="14542971" y="7080784"/>
            <a:ext cx="5766173" cy="5766173"/>
          </a:xfrm>
          <a:prstGeom prst="diamond">
            <a:avLst/>
          </a:prstGeom>
        </p:spPr>
        <p:txBody>
          <a:bodyPr/>
          <a:lstStyle/>
          <a:p>
            <a:endParaRPr lang="ru-RU"/>
          </a:p>
        </p:txBody>
      </p:sp>
    </p:spTree>
    <p:extLst>
      <p:ext uri="{BB962C8B-B14F-4D97-AF65-F5344CB8AC3E}">
        <p14:creationId xmlns:p14="http://schemas.microsoft.com/office/powerpoint/2010/main" val="1920818793"/>
      </p:ext>
    </p:extLst>
  </p:cSld>
  <p:clrMapOvr>
    <a:masterClrMapping/>
  </p:clrMapOvr>
  <p:transition spd="slow" advClick="0" advTm="100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_STUDY_statisti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820350"/>
      </p:ext>
    </p:extLst>
  </p:cSld>
  <p:clrMapOvr>
    <a:masterClrMapping/>
  </p:clrMapOvr>
  <p:transition spd="slow" advClick="0" advTm="1000">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9" name="Рисунок 7"/>
          <p:cNvSpPr>
            <a:spLocks noGrp="1"/>
          </p:cNvSpPr>
          <p:nvPr>
            <p:ph type="pic" sz="quarter" idx="11"/>
          </p:nvPr>
        </p:nvSpPr>
        <p:spPr>
          <a:xfrm>
            <a:off x="1567350" y="1042992"/>
            <a:ext cx="5766173" cy="5766173"/>
          </a:xfrm>
          <a:prstGeom prst="diamond">
            <a:avLst/>
          </a:prstGeom>
        </p:spPr>
        <p:txBody>
          <a:bodyPr/>
          <a:lstStyle/>
          <a:p>
            <a:endParaRPr lang="ru-RU"/>
          </a:p>
        </p:txBody>
      </p:sp>
      <p:sp>
        <p:nvSpPr>
          <p:cNvPr id="10" name="Рисунок 7"/>
          <p:cNvSpPr>
            <a:spLocks noGrp="1"/>
          </p:cNvSpPr>
          <p:nvPr>
            <p:ph type="pic" sz="quarter" idx="12"/>
          </p:nvPr>
        </p:nvSpPr>
        <p:spPr>
          <a:xfrm>
            <a:off x="4675675" y="4185184"/>
            <a:ext cx="5766173" cy="5766173"/>
          </a:xfrm>
          <a:prstGeom prst="diamond">
            <a:avLst/>
          </a:prstGeom>
        </p:spPr>
        <p:txBody>
          <a:bodyPr/>
          <a:lstStyle/>
          <a:p>
            <a:endParaRPr lang="ru-RU"/>
          </a:p>
        </p:txBody>
      </p:sp>
      <p:sp>
        <p:nvSpPr>
          <p:cNvPr id="11" name="Рисунок 7"/>
          <p:cNvSpPr>
            <a:spLocks noGrp="1"/>
          </p:cNvSpPr>
          <p:nvPr>
            <p:ph type="pic" sz="quarter" idx="13"/>
          </p:nvPr>
        </p:nvSpPr>
        <p:spPr>
          <a:xfrm>
            <a:off x="7859141" y="1052517"/>
            <a:ext cx="5766173" cy="5766173"/>
          </a:xfrm>
          <a:prstGeom prst="diamond">
            <a:avLst/>
          </a:prstGeom>
        </p:spPr>
        <p:txBody>
          <a:bodyPr/>
          <a:lstStyle/>
          <a:p>
            <a:endParaRPr lang="ru-RU"/>
          </a:p>
        </p:txBody>
      </p:sp>
      <p:sp>
        <p:nvSpPr>
          <p:cNvPr id="12" name="Рисунок 7"/>
          <p:cNvSpPr>
            <a:spLocks noGrp="1"/>
          </p:cNvSpPr>
          <p:nvPr>
            <p:ph type="pic" sz="quarter" idx="14"/>
          </p:nvPr>
        </p:nvSpPr>
        <p:spPr>
          <a:xfrm>
            <a:off x="11022499" y="4151317"/>
            <a:ext cx="5766173" cy="5766173"/>
          </a:xfrm>
          <a:prstGeom prst="diamond">
            <a:avLst/>
          </a:prstGeom>
        </p:spPr>
        <p:txBody>
          <a:bodyPr/>
          <a:lstStyle/>
          <a:p>
            <a:endParaRPr lang="ru-RU"/>
          </a:p>
        </p:txBody>
      </p:sp>
      <p:sp>
        <p:nvSpPr>
          <p:cNvPr id="13" name="Рисунок 7"/>
          <p:cNvSpPr>
            <a:spLocks noGrp="1"/>
          </p:cNvSpPr>
          <p:nvPr>
            <p:ph type="pic" sz="quarter" idx="15"/>
          </p:nvPr>
        </p:nvSpPr>
        <p:spPr>
          <a:xfrm>
            <a:off x="14138232" y="7312559"/>
            <a:ext cx="5766173" cy="5766173"/>
          </a:xfrm>
          <a:prstGeom prst="diamond">
            <a:avLst/>
          </a:prstGeom>
        </p:spPr>
        <p:txBody>
          <a:bodyPr/>
          <a:lstStyle/>
          <a:p>
            <a:endParaRPr lang="ru-RU"/>
          </a:p>
        </p:txBody>
      </p:sp>
      <p:sp>
        <p:nvSpPr>
          <p:cNvPr id="14" name="Рисунок 7"/>
          <p:cNvSpPr>
            <a:spLocks noGrp="1"/>
          </p:cNvSpPr>
          <p:nvPr>
            <p:ph type="pic" sz="quarter" idx="16"/>
          </p:nvPr>
        </p:nvSpPr>
        <p:spPr>
          <a:xfrm>
            <a:off x="17292065" y="4192592"/>
            <a:ext cx="5766173" cy="5766173"/>
          </a:xfrm>
          <a:prstGeom prst="diamond">
            <a:avLst/>
          </a:prstGeom>
        </p:spPr>
        <p:txBody>
          <a:bodyPr/>
          <a:lstStyle/>
          <a:p>
            <a:endParaRPr lang="ru-RU"/>
          </a:p>
        </p:txBody>
      </p:sp>
    </p:spTree>
    <p:extLst>
      <p:ext uri="{BB962C8B-B14F-4D97-AF65-F5344CB8AC3E}">
        <p14:creationId xmlns:p14="http://schemas.microsoft.com/office/powerpoint/2010/main" val="1061048671"/>
      </p:ext>
    </p:extLst>
  </p:cSld>
  <p:clrMapOvr>
    <a:masterClrMapping/>
  </p:clrMapOvr>
  <p:transition spd="slow" advClick="0" advTm="1000">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89611"/>
      </p:ext>
    </p:extLst>
  </p:cSld>
  <p:clrMapOvr>
    <a:masterClrMapping/>
  </p:clrMapOvr>
  <p:transition spd="slow" advClick="0" advTm="1000">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folio_05">
    <p:spTree>
      <p:nvGrpSpPr>
        <p:cNvPr id="1" name=""/>
        <p:cNvGrpSpPr/>
        <p:nvPr/>
      </p:nvGrpSpPr>
      <p:grpSpPr>
        <a:xfrm>
          <a:off x="0" y="0"/>
          <a:ext cx="0" cy="0"/>
          <a:chOff x="0" y="0"/>
          <a:chExt cx="0" cy="0"/>
        </a:xfrm>
      </p:grpSpPr>
      <p:sp>
        <p:nvSpPr>
          <p:cNvPr id="3" name="Рисунок 7"/>
          <p:cNvSpPr>
            <a:spLocks noGrp="1"/>
          </p:cNvSpPr>
          <p:nvPr>
            <p:ph type="pic" sz="quarter" idx="13"/>
          </p:nvPr>
        </p:nvSpPr>
        <p:spPr>
          <a:xfrm>
            <a:off x="15579725" y="1400972"/>
            <a:ext cx="5152228" cy="5152228"/>
          </a:xfrm>
          <a:prstGeom prst="diamond">
            <a:avLst/>
          </a:prstGeom>
        </p:spPr>
        <p:txBody>
          <a:bodyPr/>
          <a:lstStyle/>
          <a:p>
            <a:endParaRPr lang="ru-RU"/>
          </a:p>
        </p:txBody>
      </p:sp>
      <p:sp>
        <p:nvSpPr>
          <p:cNvPr id="4" name="Рисунок 7"/>
          <p:cNvSpPr>
            <a:spLocks noGrp="1"/>
          </p:cNvSpPr>
          <p:nvPr>
            <p:ph type="pic" sz="quarter" idx="10"/>
          </p:nvPr>
        </p:nvSpPr>
        <p:spPr>
          <a:xfrm>
            <a:off x="12779375" y="4220372"/>
            <a:ext cx="5152228" cy="5152228"/>
          </a:xfrm>
          <a:prstGeom prst="diamond">
            <a:avLst/>
          </a:prstGeom>
        </p:spPr>
        <p:txBody>
          <a:bodyPr/>
          <a:lstStyle/>
          <a:p>
            <a:endParaRPr lang="ru-RU"/>
          </a:p>
        </p:txBody>
      </p:sp>
      <p:sp>
        <p:nvSpPr>
          <p:cNvPr id="5" name="Рисунок 7"/>
          <p:cNvSpPr>
            <a:spLocks noGrp="1"/>
          </p:cNvSpPr>
          <p:nvPr>
            <p:ph type="pic" sz="quarter" idx="11"/>
          </p:nvPr>
        </p:nvSpPr>
        <p:spPr>
          <a:xfrm>
            <a:off x="15598775" y="7039772"/>
            <a:ext cx="5152228" cy="5152228"/>
          </a:xfrm>
          <a:prstGeom prst="diamond">
            <a:avLst/>
          </a:prstGeom>
        </p:spPr>
        <p:txBody>
          <a:bodyPr/>
          <a:lstStyle/>
          <a:p>
            <a:endParaRPr lang="ru-RU"/>
          </a:p>
        </p:txBody>
      </p:sp>
    </p:spTree>
    <p:extLst>
      <p:ext uri="{BB962C8B-B14F-4D97-AF65-F5344CB8AC3E}">
        <p14:creationId xmlns:p14="http://schemas.microsoft.com/office/powerpoint/2010/main" val="2658945003"/>
      </p:ext>
    </p:extLst>
  </p:cSld>
  <p:clrMapOvr>
    <a:masterClrMapping/>
  </p:clrMapOvr>
  <p:transition spd="slow" advClick="0" advTm="1000">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ortfolio_06">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758825" y="787400"/>
            <a:ext cx="12344401" cy="12141200"/>
          </a:xfrm>
          <a:prstGeom prst="rect">
            <a:avLst/>
          </a:prstGeom>
        </p:spPr>
        <p:txBody>
          <a:bodyPr/>
          <a:lstStyle/>
          <a:p>
            <a:endParaRPr lang="ru-RU"/>
          </a:p>
        </p:txBody>
      </p:sp>
      <p:sp>
        <p:nvSpPr>
          <p:cNvPr id="8" name="Рисунок 6"/>
          <p:cNvSpPr>
            <a:spLocks noGrp="1"/>
          </p:cNvSpPr>
          <p:nvPr>
            <p:ph type="pic" sz="quarter" idx="11"/>
          </p:nvPr>
        </p:nvSpPr>
        <p:spPr>
          <a:xfrm>
            <a:off x="13813373" y="7196509"/>
            <a:ext cx="4603727" cy="5732091"/>
          </a:xfrm>
          <a:prstGeom prst="rect">
            <a:avLst/>
          </a:prstGeom>
        </p:spPr>
        <p:txBody>
          <a:bodyPr/>
          <a:lstStyle/>
          <a:p>
            <a:endParaRPr lang="ru-RU"/>
          </a:p>
        </p:txBody>
      </p:sp>
      <p:sp>
        <p:nvSpPr>
          <p:cNvPr id="9" name="Рисунок 6"/>
          <p:cNvSpPr>
            <a:spLocks noGrp="1"/>
          </p:cNvSpPr>
          <p:nvPr>
            <p:ph type="pic" sz="quarter" idx="12"/>
          </p:nvPr>
        </p:nvSpPr>
        <p:spPr>
          <a:xfrm>
            <a:off x="19091300" y="787400"/>
            <a:ext cx="4603726" cy="5732092"/>
          </a:xfrm>
          <a:prstGeom prst="rect">
            <a:avLst/>
          </a:prstGeom>
        </p:spPr>
        <p:txBody>
          <a:bodyPr/>
          <a:lstStyle/>
          <a:p>
            <a:endParaRPr lang="ru-RU"/>
          </a:p>
        </p:txBody>
      </p:sp>
    </p:spTree>
    <p:extLst>
      <p:ext uri="{BB962C8B-B14F-4D97-AF65-F5344CB8AC3E}">
        <p14:creationId xmlns:p14="http://schemas.microsoft.com/office/powerpoint/2010/main" val="1561670645"/>
      </p:ext>
    </p:extLst>
  </p:cSld>
  <p:clrMapOvr>
    <a:masterClrMapping/>
  </p:clrMapOvr>
  <p:transition spd="slow" advClick="0" advTm="1000">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folio_07">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9902824" y="6248400"/>
            <a:ext cx="14474825" cy="7467600"/>
          </a:xfrm>
          <a:prstGeom prst="rect">
            <a:avLst/>
          </a:prstGeom>
        </p:spPr>
        <p:txBody>
          <a:bodyPr/>
          <a:lstStyle/>
          <a:p>
            <a:endParaRPr lang="ru-RU"/>
          </a:p>
        </p:txBody>
      </p:sp>
    </p:spTree>
    <p:extLst>
      <p:ext uri="{BB962C8B-B14F-4D97-AF65-F5344CB8AC3E}">
        <p14:creationId xmlns:p14="http://schemas.microsoft.com/office/powerpoint/2010/main" val="3059075204"/>
      </p:ext>
    </p:extLst>
  </p:cSld>
  <p:clrMapOvr>
    <a:masterClrMapping/>
  </p:clrMapOvr>
  <p:transition spd="slow" advClick="0" advTm="1000">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rvic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965554"/>
      </p:ext>
    </p:extLst>
  </p:cSld>
  <p:clrMapOvr>
    <a:masterClrMapping/>
  </p:clrMapOvr>
  <p:transition spd="slow" advClick="0" advTm="1000">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rvices_02">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3823950" y="768668"/>
            <a:ext cx="9794875" cy="12210728"/>
          </a:xfrm>
          <a:prstGeom prst="rect">
            <a:avLst/>
          </a:prstGeom>
        </p:spPr>
        <p:txBody>
          <a:bodyPr/>
          <a:lstStyle/>
          <a:p>
            <a:endParaRPr lang="en-US"/>
          </a:p>
        </p:txBody>
      </p:sp>
    </p:spTree>
    <p:extLst>
      <p:ext uri="{BB962C8B-B14F-4D97-AF65-F5344CB8AC3E}">
        <p14:creationId xmlns:p14="http://schemas.microsoft.com/office/powerpoint/2010/main" val="1462764849"/>
      </p:ext>
    </p:extLst>
  </p:cSld>
  <p:clrMapOvr>
    <a:masterClrMapping/>
  </p:clrMapOvr>
  <p:transition spd="slow" advClick="0" advTm="1000">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56">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815412"/>
      </p:ext>
    </p:extLst>
  </p:cSld>
  <p:clrMapOvr>
    <a:masterClrMapping/>
  </p:clrMapOvr>
  <p:transition spd="slow" advClick="0" advTm="1000">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_57">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626226" y="0"/>
            <a:ext cx="17751424" cy="13716000"/>
          </a:xfrm>
          <a:prstGeom prst="rect">
            <a:avLst/>
          </a:prstGeom>
        </p:spPr>
        <p:txBody>
          <a:bodyPr/>
          <a:lstStyle/>
          <a:p>
            <a:endParaRPr lang="ru-RU"/>
          </a:p>
        </p:txBody>
      </p:sp>
    </p:spTree>
    <p:extLst>
      <p:ext uri="{BB962C8B-B14F-4D97-AF65-F5344CB8AC3E}">
        <p14:creationId xmlns:p14="http://schemas.microsoft.com/office/powerpoint/2010/main" val="3466664877"/>
      </p:ext>
    </p:extLst>
  </p:cSld>
  <p:clrMapOvr>
    <a:masterClrMapping/>
  </p:clrMapOvr>
  <p:transition spd="slow" advClick="0" advTm="1000">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ound_photo">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3853642" y="-9832"/>
            <a:ext cx="8106583" cy="13725832"/>
          </a:xfrm>
          <a:prstGeom prst="rect">
            <a:avLst/>
          </a:prstGeom>
        </p:spPr>
        <p:txBody>
          <a:bodyPr/>
          <a:lstStyle/>
          <a:p>
            <a:endParaRPr lang="en-US"/>
          </a:p>
        </p:txBody>
      </p:sp>
    </p:spTree>
    <p:extLst>
      <p:ext uri="{BB962C8B-B14F-4D97-AF65-F5344CB8AC3E}">
        <p14:creationId xmlns:p14="http://schemas.microsoft.com/office/powerpoint/2010/main" val="1390295882"/>
      </p:ext>
    </p:extLst>
  </p:cSld>
  <p:clrMapOvr>
    <a:masterClrMapping/>
  </p:clrMapOvr>
  <p:transition spd="slow" advClick="0" advTm="100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02">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292225" y="1295400"/>
            <a:ext cx="14325600" cy="11125200"/>
          </a:xfrm>
          <a:prstGeom prst="rect">
            <a:avLst/>
          </a:prstGeom>
        </p:spPr>
        <p:txBody>
          <a:bodyPr/>
          <a:lstStyle/>
          <a:p>
            <a:endParaRPr lang="en-US"/>
          </a:p>
        </p:txBody>
      </p:sp>
    </p:spTree>
    <p:extLst>
      <p:ext uri="{BB962C8B-B14F-4D97-AF65-F5344CB8AC3E}">
        <p14:creationId xmlns:p14="http://schemas.microsoft.com/office/powerpoint/2010/main" val="618556086"/>
      </p:ext>
    </p:extLst>
  </p:cSld>
  <p:clrMapOvr>
    <a:masterClrMapping/>
  </p:clrMapOvr>
  <p:transition spd="slow" advClick="0" advTm="1000">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_60">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626226" y="-1"/>
            <a:ext cx="17751424" cy="13716001"/>
          </a:xfrm>
          <a:prstGeom prst="rect">
            <a:avLst/>
          </a:prstGeom>
        </p:spPr>
        <p:txBody>
          <a:bodyPr/>
          <a:lstStyle/>
          <a:p>
            <a:endParaRPr lang="ru-RU"/>
          </a:p>
        </p:txBody>
      </p:sp>
    </p:spTree>
    <p:extLst>
      <p:ext uri="{BB962C8B-B14F-4D97-AF65-F5344CB8AC3E}">
        <p14:creationId xmlns:p14="http://schemas.microsoft.com/office/powerpoint/2010/main" val="3489976050"/>
      </p:ext>
    </p:extLst>
  </p:cSld>
  <p:clrMapOvr>
    <a:masterClrMapping/>
  </p:clrMapOvr>
  <p:transition spd="slow" advClick="0" advTm="1000">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_61">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1"/>
            <a:ext cx="8226425" cy="13716001"/>
          </a:xfrm>
          <a:prstGeom prst="rect">
            <a:avLst/>
          </a:prstGeom>
        </p:spPr>
        <p:txBody>
          <a:bodyPr/>
          <a:lstStyle/>
          <a:p>
            <a:endParaRPr lang="ru-RU"/>
          </a:p>
        </p:txBody>
      </p:sp>
    </p:spTree>
    <p:extLst>
      <p:ext uri="{BB962C8B-B14F-4D97-AF65-F5344CB8AC3E}">
        <p14:creationId xmlns:p14="http://schemas.microsoft.com/office/powerpoint/2010/main" val="3854918152"/>
      </p:ext>
    </p:extLst>
  </p:cSld>
  <p:clrMapOvr>
    <a:masterClrMapping/>
  </p:clrMapOvr>
  <p:transition spd="slow" advClick="0" advTm="1000">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_63">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3809999"/>
            <a:ext cx="24377649" cy="8077201"/>
          </a:xfrm>
          <a:prstGeom prst="rect">
            <a:avLst/>
          </a:prstGeom>
        </p:spPr>
        <p:txBody>
          <a:bodyPr/>
          <a:lstStyle/>
          <a:p>
            <a:endParaRPr lang="ru-RU"/>
          </a:p>
        </p:txBody>
      </p:sp>
    </p:spTree>
    <p:extLst>
      <p:ext uri="{BB962C8B-B14F-4D97-AF65-F5344CB8AC3E}">
        <p14:creationId xmlns:p14="http://schemas.microsoft.com/office/powerpoint/2010/main" val="4166257903"/>
      </p:ext>
    </p:extLst>
  </p:cSld>
  <p:clrMapOvr>
    <a:masterClrMapping/>
  </p:clrMapOvr>
  <p:transition spd="slow" advClick="0" advTm="1000">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64">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216025" y="4046095"/>
            <a:ext cx="5029200" cy="5936105"/>
          </a:xfrm>
          <a:prstGeom prst="rect">
            <a:avLst/>
          </a:prstGeom>
        </p:spPr>
        <p:txBody>
          <a:bodyPr/>
          <a:lstStyle/>
          <a:p>
            <a:endParaRPr lang="en-US"/>
          </a:p>
        </p:txBody>
      </p:sp>
      <p:sp>
        <p:nvSpPr>
          <p:cNvPr id="8" name="Рисунок 6"/>
          <p:cNvSpPr>
            <a:spLocks noGrp="1"/>
          </p:cNvSpPr>
          <p:nvPr>
            <p:ph type="pic" sz="quarter" idx="11"/>
          </p:nvPr>
        </p:nvSpPr>
        <p:spPr>
          <a:xfrm>
            <a:off x="6797675" y="6172200"/>
            <a:ext cx="5029200" cy="5936105"/>
          </a:xfrm>
          <a:prstGeom prst="rect">
            <a:avLst/>
          </a:prstGeom>
        </p:spPr>
        <p:txBody>
          <a:bodyPr/>
          <a:lstStyle/>
          <a:p>
            <a:endParaRPr lang="en-US"/>
          </a:p>
        </p:txBody>
      </p:sp>
      <p:sp>
        <p:nvSpPr>
          <p:cNvPr id="9" name="Рисунок 6"/>
          <p:cNvSpPr>
            <a:spLocks noGrp="1"/>
          </p:cNvSpPr>
          <p:nvPr>
            <p:ph type="pic" sz="quarter" idx="12"/>
          </p:nvPr>
        </p:nvSpPr>
        <p:spPr>
          <a:xfrm>
            <a:off x="12398375" y="6172200"/>
            <a:ext cx="5029200" cy="5936105"/>
          </a:xfrm>
          <a:prstGeom prst="rect">
            <a:avLst/>
          </a:prstGeom>
        </p:spPr>
        <p:txBody>
          <a:bodyPr/>
          <a:lstStyle/>
          <a:p>
            <a:endParaRPr lang="en-US"/>
          </a:p>
        </p:txBody>
      </p:sp>
      <p:sp>
        <p:nvSpPr>
          <p:cNvPr id="10" name="Рисунок 6"/>
          <p:cNvSpPr>
            <a:spLocks noGrp="1"/>
          </p:cNvSpPr>
          <p:nvPr>
            <p:ph type="pic" sz="quarter" idx="13"/>
          </p:nvPr>
        </p:nvSpPr>
        <p:spPr>
          <a:xfrm>
            <a:off x="17980025" y="4046095"/>
            <a:ext cx="5029200" cy="5936105"/>
          </a:xfrm>
          <a:prstGeom prst="rect">
            <a:avLst/>
          </a:prstGeom>
        </p:spPr>
        <p:txBody>
          <a:bodyPr/>
          <a:lstStyle/>
          <a:p>
            <a:endParaRPr lang="en-US"/>
          </a:p>
        </p:txBody>
      </p:sp>
    </p:spTree>
    <p:extLst>
      <p:ext uri="{BB962C8B-B14F-4D97-AF65-F5344CB8AC3E}">
        <p14:creationId xmlns:p14="http://schemas.microsoft.com/office/powerpoint/2010/main" val="2709611019"/>
      </p:ext>
    </p:extLst>
  </p:cSld>
  <p:clrMapOvr>
    <a:masterClrMapping/>
  </p:clrMapOvr>
  <p:transition spd="slow" advClick="0" advTm="1000">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65">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0"/>
            <a:ext cx="24377649" cy="7010400"/>
          </a:xfrm>
          <a:prstGeom prst="rect">
            <a:avLst/>
          </a:prstGeom>
        </p:spPr>
        <p:txBody>
          <a:bodyPr/>
          <a:lstStyle/>
          <a:p>
            <a:endParaRPr lang="ru-RU"/>
          </a:p>
        </p:txBody>
      </p:sp>
    </p:spTree>
    <p:extLst>
      <p:ext uri="{BB962C8B-B14F-4D97-AF65-F5344CB8AC3E}">
        <p14:creationId xmlns:p14="http://schemas.microsoft.com/office/powerpoint/2010/main" val="727602387"/>
      </p:ext>
    </p:extLst>
  </p:cSld>
  <p:clrMapOvr>
    <a:masterClrMapping/>
  </p:clrMapOvr>
  <p:transition spd="slow" advClick="0" advTm="1000">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66">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5105400"/>
            <a:ext cx="24377649" cy="8610600"/>
          </a:xfrm>
          <a:prstGeom prst="rect">
            <a:avLst/>
          </a:prstGeom>
        </p:spPr>
        <p:txBody>
          <a:bodyPr/>
          <a:lstStyle/>
          <a:p>
            <a:endParaRPr lang="ru-RU"/>
          </a:p>
        </p:txBody>
      </p:sp>
    </p:spTree>
    <p:extLst>
      <p:ext uri="{BB962C8B-B14F-4D97-AF65-F5344CB8AC3E}">
        <p14:creationId xmlns:p14="http://schemas.microsoft.com/office/powerpoint/2010/main" val="548656305"/>
      </p:ext>
    </p:extLst>
  </p:cSld>
  <p:clrMapOvr>
    <a:masterClrMapping/>
  </p:clrMapOvr>
  <p:transition spd="slow" advClick="0" advTm="1000">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_67">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6951797" y="76200"/>
            <a:ext cx="13639800" cy="13639800"/>
          </a:xfrm>
          <a:prstGeom prst="diamond">
            <a:avLst/>
          </a:prstGeom>
        </p:spPr>
        <p:txBody>
          <a:bodyPr/>
          <a:lstStyle/>
          <a:p>
            <a:endParaRPr lang="ru-RU"/>
          </a:p>
        </p:txBody>
      </p:sp>
      <p:sp>
        <p:nvSpPr>
          <p:cNvPr id="7" name="Рисунок 5"/>
          <p:cNvSpPr>
            <a:spLocks noGrp="1"/>
          </p:cNvSpPr>
          <p:nvPr>
            <p:ph type="pic" sz="quarter" idx="11"/>
          </p:nvPr>
        </p:nvSpPr>
        <p:spPr>
          <a:xfrm>
            <a:off x="3789497" y="76200"/>
            <a:ext cx="13639800" cy="13639800"/>
          </a:xfrm>
          <a:prstGeom prst="diamond">
            <a:avLst/>
          </a:prstGeom>
        </p:spPr>
        <p:txBody>
          <a:bodyPr/>
          <a:lstStyle/>
          <a:p>
            <a:endParaRPr lang="ru-RU"/>
          </a:p>
        </p:txBody>
      </p:sp>
    </p:spTree>
    <p:extLst>
      <p:ext uri="{BB962C8B-B14F-4D97-AF65-F5344CB8AC3E}">
        <p14:creationId xmlns:p14="http://schemas.microsoft.com/office/powerpoint/2010/main" val="4003869628"/>
      </p:ext>
    </p:extLst>
  </p:cSld>
  <p:clrMapOvr>
    <a:masterClrMapping/>
  </p:clrMapOvr>
  <p:transition spd="slow" advClick="0" advTm="1000">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_68">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5332917"/>
            <a:ext cx="24377649" cy="4876799"/>
          </a:xfrm>
          <a:prstGeom prst="rect">
            <a:avLst/>
          </a:prstGeom>
        </p:spPr>
        <p:txBody>
          <a:bodyPr/>
          <a:lstStyle/>
          <a:p>
            <a:endParaRPr lang="ru-RU"/>
          </a:p>
        </p:txBody>
      </p:sp>
    </p:spTree>
    <p:extLst>
      <p:ext uri="{BB962C8B-B14F-4D97-AF65-F5344CB8AC3E}">
        <p14:creationId xmlns:p14="http://schemas.microsoft.com/office/powerpoint/2010/main" val="2935440459"/>
      </p:ext>
    </p:extLst>
  </p:cSld>
  <p:clrMapOvr>
    <a:masterClrMapping/>
  </p:clrMapOvr>
  <p:transition spd="slow" advClick="0" advTm="1000">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_69">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884239" y="3638372"/>
            <a:ext cx="7106682" cy="6819900"/>
          </a:xfrm>
          <a:prstGeom prst="rect">
            <a:avLst/>
          </a:prstGeom>
        </p:spPr>
        <p:txBody>
          <a:bodyPr/>
          <a:lstStyle/>
          <a:p>
            <a:endParaRPr lang="ru-RU"/>
          </a:p>
        </p:txBody>
      </p:sp>
      <p:sp>
        <p:nvSpPr>
          <p:cNvPr id="8" name="Рисунок 6"/>
          <p:cNvSpPr>
            <a:spLocks noGrp="1"/>
          </p:cNvSpPr>
          <p:nvPr>
            <p:ph type="pic" sz="quarter" idx="11"/>
          </p:nvPr>
        </p:nvSpPr>
        <p:spPr>
          <a:xfrm>
            <a:off x="8599489" y="3638372"/>
            <a:ext cx="7106682" cy="6819900"/>
          </a:xfrm>
          <a:prstGeom prst="rect">
            <a:avLst/>
          </a:prstGeom>
        </p:spPr>
        <p:txBody>
          <a:bodyPr/>
          <a:lstStyle/>
          <a:p>
            <a:endParaRPr lang="ru-RU"/>
          </a:p>
        </p:txBody>
      </p:sp>
      <p:sp>
        <p:nvSpPr>
          <p:cNvPr id="9" name="Рисунок 6"/>
          <p:cNvSpPr>
            <a:spLocks noGrp="1"/>
          </p:cNvSpPr>
          <p:nvPr>
            <p:ph type="pic" sz="quarter" idx="12"/>
          </p:nvPr>
        </p:nvSpPr>
        <p:spPr>
          <a:xfrm>
            <a:off x="16314739" y="3638372"/>
            <a:ext cx="7106682" cy="6819900"/>
          </a:xfrm>
          <a:prstGeom prst="rect">
            <a:avLst/>
          </a:prstGeom>
        </p:spPr>
        <p:txBody>
          <a:bodyPr/>
          <a:lstStyle/>
          <a:p>
            <a:endParaRPr lang="ru-RU"/>
          </a:p>
        </p:txBody>
      </p:sp>
    </p:spTree>
    <p:extLst>
      <p:ext uri="{BB962C8B-B14F-4D97-AF65-F5344CB8AC3E}">
        <p14:creationId xmlns:p14="http://schemas.microsoft.com/office/powerpoint/2010/main" val="184374345"/>
      </p:ext>
    </p:extLst>
  </p:cSld>
  <p:clrMapOvr>
    <a:masterClrMapping/>
  </p:clrMapOvr>
  <p:transition spd="slow" advClick="0" advTm="1000">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_70">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574214" y="1355483"/>
            <a:ext cx="10834604" cy="10834604"/>
          </a:xfrm>
          <a:prstGeom prst="diamond">
            <a:avLst/>
          </a:prstGeom>
        </p:spPr>
        <p:txBody>
          <a:bodyPr/>
          <a:lstStyle/>
          <a:p>
            <a:endParaRPr lang="ru-RU"/>
          </a:p>
        </p:txBody>
      </p:sp>
    </p:spTree>
    <p:extLst>
      <p:ext uri="{BB962C8B-B14F-4D97-AF65-F5344CB8AC3E}">
        <p14:creationId xmlns:p14="http://schemas.microsoft.com/office/powerpoint/2010/main" val="639125799"/>
      </p:ext>
    </p:extLst>
  </p:cSld>
  <p:clrMapOvr>
    <a:masterClrMapping/>
  </p:clrMapOvr>
  <p:transition spd="slow" advClick="0" advTm="100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584287"/>
      </p:ext>
    </p:extLst>
  </p:cSld>
  <p:clrMapOvr>
    <a:masterClrMapping/>
  </p:clrMapOvr>
  <p:transition spd="slow" advClick="0" advTm="1000">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_71">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0"/>
            <a:ext cx="9140825" cy="13716000"/>
          </a:xfrm>
          <a:prstGeom prst="rect">
            <a:avLst/>
          </a:prstGeom>
        </p:spPr>
        <p:txBody>
          <a:bodyPr/>
          <a:lstStyle/>
          <a:p>
            <a:endParaRPr lang="ru-RU"/>
          </a:p>
        </p:txBody>
      </p:sp>
    </p:spTree>
    <p:extLst>
      <p:ext uri="{BB962C8B-B14F-4D97-AF65-F5344CB8AC3E}">
        <p14:creationId xmlns:p14="http://schemas.microsoft.com/office/powerpoint/2010/main" val="18118851"/>
      </p:ext>
    </p:extLst>
  </p:cSld>
  <p:clrMapOvr>
    <a:masterClrMapping/>
  </p:clrMapOvr>
  <p:transition spd="slow" advClick="0" advTm="1000">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5268576" y="0"/>
            <a:ext cx="9109074" cy="13716000"/>
          </a:xfrm>
          <a:prstGeom prst="rect">
            <a:avLst/>
          </a:prstGeom>
        </p:spPr>
        <p:txBody>
          <a:bodyPr/>
          <a:lstStyle/>
          <a:p>
            <a:endParaRPr lang="ru-RU"/>
          </a:p>
        </p:txBody>
      </p:sp>
    </p:spTree>
    <p:extLst>
      <p:ext uri="{BB962C8B-B14F-4D97-AF65-F5344CB8AC3E}">
        <p14:creationId xmlns:p14="http://schemas.microsoft.com/office/powerpoint/2010/main" val="3523469621"/>
      </p:ext>
    </p:extLst>
  </p:cSld>
  <p:clrMapOvr>
    <a:masterClrMapping/>
  </p:clrMapOvr>
  <p:transition spd="slow" advClick="0" advTm="1000">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Pad App Compa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56453"/>
      </p:ext>
    </p:extLst>
  </p:cSld>
  <p:clrMapOvr>
    <a:masterClrMapping/>
  </p:clrMapOvr>
  <p:transition spd="slow" advClick="0" advTm="1000">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6550025" y="4191000"/>
            <a:ext cx="5867400" cy="5867400"/>
          </a:xfrm>
          <a:prstGeom prst="ellipse">
            <a:avLst/>
          </a:prstGeom>
        </p:spPr>
        <p:txBody>
          <a:bodyPr/>
          <a:lstStyle/>
          <a:p>
            <a:endParaRPr lang="ru-RU"/>
          </a:p>
        </p:txBody>
      </p:sp>
    </p:spTree>
    <p:extLst>
      <p:ext uri="{BB962C8B-B14F-4D97-AF65-F5344CB8AC3E}">
        <p14:creationId xmlns:p14="http://schemas.microsoft.com/office/powerpoint/2010/main" val="1471059209"/>
      </p:ext>
    </p:extLst>
  </p:cSld>
  <p:clrMapOvr>
    <a:masterClrMapping/>
  </p:clrMapOvr>
  <p:transition spd="slow" advClick="0" advTm="1000">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693023"/>
      </p:ext>
    </p:extLst>
  </p:cSld>
  <p:clrMapOvr>
    <a:masterClrMapping/>
  </p:clrMapOvr>
  <p:transition spd="slow" advClick="0" advTm="1000">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953660"/>
      </p:ext>
    </p:extLst>
  </p:cSld>
  <p:clrMapOvr>
    <a:masterClrMapping/>
  </p:clrMapOvr>
  <p:transition spd="slow" advClick="0" advTm="1000">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774636"/>
      </p:ext>
    </p:extLst>
  </p:cSld>
  <p:clrMapOvr>
    <a:masterClrMapping/>
  </p:clrMapOvr>
  <p:transition spd="slow" advClick="0" advTm="1000">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at we d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301340"/>
      </p:ext>
    </p:extLst>
  </p:cSld>
  <p:clrMapOvr>
    <a:masterClrMapping/>
  </p:clrMapOvr>
  <p:transition spd="slow" advClick="0" advTm="1000">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858450"/>
      </p:ext>
    </p:extLst>
  </p:cSld>
  <p:clrMapOvr>
    <a:masterClrMapping/>
  </p:clrMapOvr>
  <p:transition spd="slow" advClick="0" advTm="1000">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8235"/>
      </p:ext>
    </p:extLst>
  </p:cSld>
  <p:clrMapOvr>
    <a:masterClrMapping/>
  </p:clrMapOvr>
  <p:transition spd="slow" advClick="0" advTm="100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_web project">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2359025" y="4514671"/>
            <a:ext cx="6705600" cy="6705600"/>
          </a:xfrm>
          <a:prstGeom prst="ellipse">
            <a:avLst/>
          </a:prstGeom>
        </p:spPr>
        <p:txBody>
          <a:bodyPr/>
          <a:lstStyle/>
          <a:p>
            <a:endParaRPr lang="en-US"/>
          </a:p>
        </p:txBody>
      </p:sp>
    </p:spTree>
    <p:extLst>
      <p:ext uri="{BB962C8B-B14F-4D97-AF65-F5344CB8AC3E}">
        <p14:creationId xmlns:p14="http://schemas.microsoft.com/office/powerpoint/2010/main" val="2510911625"/>
      </p:ext>
    </p:extLst>
  </p:cSld>
  <p:clrMapOvr>
    <a:masterClrMapping/>
  </p:clrMapOvr>
  <p:transition spd="slow" advClick="0" advTm="1000">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sonry Righ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11549"/>
      </p:ext>
    </p:extLst>
  </p:cSld>
  <p:clrMapOvr>
    <a:masterClrMapping/>
  </p:clrMapOvr>
  <p:transition spd="slow" advClick="0" advTm="1000">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onry Lef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582148"/>
      </p:ext>
    </p:extLst>
  </p:cSld>
  <p:clrMapOvr>
    <a:masterClrMapping/>
  </p:clrMapOvr>
  <p:transition spd="slow" advClick="0" advTm="1000">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70908"/>
      </p:ext>
    </p:extLst>
  </p:cSld>
  <p:clrMapOvr>
    <a:masterClrMapping/>
  </p:clrMapOvr>
  <p:transition spd="slow" advClick="0" advTm="1000">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sponsive devices mock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276029"/>
      </p:ext>
    </p:extLst>
  </p:cSld>
  <p:clrMapOvr>
    <a:masterClrMapping/>
  </p:clrMapOvr>
  <p:transition spd="slow" advClick="0" advTm="1000">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pp Review">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171146"/>
      </p:ext>
    </p:extLst>
  </p:cSld>
  <p:clrMapOvr>
    <a:masterClrMapping/>
  </p:clrMapOvr>
  <p:transition spd="slow" advClick="0" advTm="1000">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phone of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893767"/>
      </p:ext>
    </p:extLst>
  </p:cSld>
  <p:clrMapOvr>
    <a:masterClrMapping/>
  </p:clrMapOvr>
  <p:transition spd="slow" advClick="0" advTm="1000">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023926"/>
      </p:ext>
    </p:extLst>
  </p:cSld>
  <p:clrMapOvr>
    <a:masterClrMapping/>
  </p:clrMapOvr>
  <p:transition spd="slow" advClick="0" advTm="1000">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ight Pro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419266"/>
      </p:ext>
    </p:extLst>
  </p:cSld>
  <p:clrMapOvr>
    <a:masterClrMapping/>
  </p:clrMapOvr>
  <p:transition spd="slow" advClick="0" advTm="1000">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05983"/>
      </p:ext>
    </p:extLst>
  </p:cSld>
  <p:clrMapOvr>
    <a:masterClrMapping/>
  </p:clrMapOvr>
  <p:transition spd="slow" advClick="0" advTm="1000">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jec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350279"/>
      </p:ext>
    </p:extLst>
  </p:cSld>
  <p:clrMapOvr>
    <a:masterClrMapping/>
  </p:clrMapOvr>
  <p:transition spd="slow" advClick="0" advTm="100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posalSlide_01">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847163" y="838200"/>
            <a:ext cx="10960662" cy="12039600"/>
          </a:xfrm>
          <a:prstGeom prst="rect">
            <a:avLst/>
          </a:prstGeom>
        </p:spPr>
        <p:txBody>
          <a:bodyPr/>
          <a:lstStyle/>
          <a:p>
            <a:endParaRPr lang="en-US"/>
          </a:p>
        </p:txBody>
      </p:sp>
    </p:spTree>
    <p:extLst>
      <p:ext uri="{BB962C8B-B14F-4D97-AF65-F5344CB8AC3E}">
        <p14:creationId xmlns:p14="http://schemas.microsoft.com/office/powerpoint/2010/main" val="2961056749"/>
      </p:ext>
    </p:extLst>
  </p:cSld>
  <p:clrMapOvr>
    <a:masterClrMapping/>
  </p:clrMapOvr>
  <p:transition spd="slow" advClick="0" advTm="1000">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s of 4">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498808"/>
      </p:ext>
    </p:extLst>
  </p:cSld>
  <p:clrMapOvr>
    <a:masterClrMapping/>
  </p:clrMapOvr>
  <p:transition spd="slow" advClick="0" advTm="1000">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146081"/>
      </p:ext>
    </p:extLst>
  </p:cSld>
  <p:clrMapOvr>
    <a:masterClrMapping/>
  </p:clrMapOvr>
  <p:transition spd="slow" advClick="0" advTm="1000">
    <p:pu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063133"/>
      </p:ext>
    </p:extLst>
  </p:cSld>
  <p:clrMapOvr>
    <a:masterClrMapping/>
  </p:clrMapOvr>
  <p:transition spd="slow" advClick="0" advTm="1000">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jects of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929164"/>
      </p:ext>
    </p:extLst>
  </p:cSld>
  <p:clrMapOvr>
    <a:masterClrMapping/>
  </p:clrMapOvr>
  <p:transition spd="slow" advClick="0" advTm="1000">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19170"/>
      </p:ext>
    </p:extLst>
  </p:cSld>
  <p:clrMapOvr>
    <a:masterClrMapping/>
  </p:clrMapOvr>
  <p:transition spd="slow" advClick="0" advTm="1000">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rtners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637189"/>
      </p:ext>
    </p:extLst>
  </p:cSld>
  <p:clrMapOvr>
    <a:masterClrMapping/>
  </p:clrMapOvr>
  <p:transition spd="slow" advClick="0" advTm="1000">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with photo">
    <p:spTree>
      <p:nvGrpSpPr>
        <p:cNvPr id="1" name=""/>
        <p:cNvGrpSpPr/>
        <p:nvPr/>
      </p:nvGrpSpPr>
      <p:grpSpPr>
        <a:xfrm>
          <a:off x="0" y="0"/>
          <a:ext cx="0" cy="0"/>
          <a:chOff x="0" y="0"/>
          <a:chExt cx="0" cy="0"/>
        </a:xfrm>
      </p:grpSpPr>
    </p:spTree>
  </p:cSld>
  <p:clrMapOvr>
    <a:masterClrMapping/>
  </p:clrMapOvr>
  <p:transition spd="slow" advClick="0" advTm="1000">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ome slide">
    <p:spTree>
      <p:nvGrpSpPr>
        <p:cNvPr id="1" name=""/>
        <p:cNvGrpSpPr/>
        <p:nvPr/>
      </p:nvGrpSpPr>
      <p:grpSpPr>
        <a:xfrm>
          <a:off x="0" y="0"/>
          <a:ext cx="0" cy="0"/>
          <a:chOff x="0" y="0"/>
          <a:chExt cx="0" cy="0"/>
        </a:xfrm>
      </p:grpSpPr>
    </p:spTree>
  </p:cSld>
  <p:clrMapOvr>
    <a:masterClrMapping/>
  </p:clrMapOvr>
  <p:transition spd="slow" advClick="0" advTm="1000">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9th slide">
    <p:spTree>
      <p:nvGrpSpPr>
        <p:cNvPr id="1" name=""/>
        <p:cNvGrpSpPr/>
        <p:nvPr/>
      </p:nvGrpSpPr>
      <p:grpSpPr>
        <a:xfrm>
          <a:off x="0" y="0"/>
          <a:ext cx="0" cy="0"/>
          <a:chOff x="0" y="0"/>
          <a:chExt cx="0" cy="0"/>
        </a:xfrm>
      </p:grpSpPr>
    </p:spTree>
  </p:cSld>
  <p:clrMapOvr>
    <a:masterClrMapping/>
  </p:clrMapOvr>
  <p:transition spd="slow" advClick="0" advTm="1000">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Tree>
  </p:cSld>
  <p:clrMapOvr>
    <a:masterClrMapping/>
  </p:clrMapOvr>
  <p:transition spd="slow" advClick="0" advTm="100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et_0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0283825" y="1001713"/>
            <a:ext cx="8305800" cy="12714287"/>
          </a:xfrm>
          <a:prstGeom prst="rect">
            <a:avLst/>
          </a:prstGeom>
        </p:spPr>
        <p:txBody>
          <a:bodyPr/>
          <a:lstStyle/>
          <a:p>
            <a:endParaRPr lang="en-US"/>
          </a:p>
        </p:txBody>
      </p:sp>
    </p:spTree>
    <p:extLst>
      <p:ext uri="{BB962C8B-B14F-4D97-AF65-F5344CB8AC3E}">
        <p14:creationId xmlns:p14="http://schemas.microsoft.com/office/powerpoint/2010/main" val="3701250051"/>
      </p:ext>
    </p:extLst>
  </p:cSld>
  <p:clrMapOvr>
    <a:masterClrMapping/>
  </p:clrMapOvr>
  <p:transition spd="slow" advClick="0" advTm="1000">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a:off x="6778625" y="4038600"/>
            <a:ext cx="4648200" cy="4648200"/>
          </a:xfrm>
          <a:prstGeom prst="ellipse">
            <a:avLst/>
          </a:prstGeom>
        </p:spPr>
        <p:txBody>
          <a:bodyPr/>
          <a:lstStyle/>
          <a:p>
            <a:endParaRPr lang="ru-RU"/>
          </a:p>
        </p:txBody>
      </p:sp>
    </p:spTree>
    <p:extLst>
      <p:ext uri="{BB962C8B-B14F-4D97-AF65-F5344CB8AC3E}">
        <p14:creationId xmlns:p14="http://schemas.microsoft.com/office/powerpoint/2010/main" val="2783757435"/>
      </p:ext>
    </p:extLst>
  </p:cSld>
  <p:clrMapOvr>
    <a:masterClrMapping/>
  </p:clrMapOvr>
  <p:transition spd="slow" advClick="0" advTm="1000">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lide_107">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606425" y="0"/>
            <a:ext cx="11209176" cy="13716778"/>
          </a:xfrm>
          <a:custGeom>
            <a:avLst/>
            <a:gdLst>
              <a:gd name="connsiteX0" fmla="*/ 0 w 3886200"/>
              <a:gd name="connsiteY0" fmla="*/ 0 h 10972800"/>
              <a:gd name="connsiteX1" fmla="*/ 3886200 w 3886200"/>
              <a:gd name="connsiteY1" fmla="*/ 0 h 10972800"/>
              <a:gd name="connsiteX2" fmla="*/ 3886200 w 3886200"/>
              <a:gd name="connsiteY2" fmla="*/ 10972800 h 10972800"/>
              <a:gd name="connsiteX3" fmla="*/ 0 w 3886200"/>
              <a:gd name="connsiteY3" fmla="*/ 10972800 h 10972800"/>
              <a:gd name="connsiteX4" fmla="*/ 0 w 3886200"/>
              <a:gd name="connsiteY4" fmla="*/ 0 h 10972800"/>
              <a:gd name="connsiteX0" fmla="*/ 0 w 11582400"/>
              <a:gd name="connsiteY0" fmla="*/ 0 h 13754100"/>
              <a:gd name="connsiteX1" fmla="*/ 3886200 w 11582400"/>
              <a:gd name="connsiteY1" fmla="*/ 0 h 13754100"/>
              <a:gd name="connsiteX2" fmla="*/ 11582400 w 11582400"/>
              <a:gd name="connsiteY2" fmla="*/ 13754100 h 13754100"/>
              <a:gd name="connsiteX3" fmla="*/ 0 w 11582400"/>
              <a:gd name="connsiteY3" fmla="*/ 10972800 h 13754100"/>
              <a:gd name="connsiteX4" fmla="*/ 0 w 11582400"/>
              <a:gd name="connsiteY4" fmla="*/ 0 h 13754100"/>
              <a:gd name="connsiteX0" fmla="*/ 0 w 11582400"/>
              <a:gd name="connsiteY0" fmla="*/ 0 h 13754100"/>
              <a:gd name="connsiteX1" fmla="*/ 3886200 w 11582400"/>
              <a:gd name="connsiteY1" fmla="*/ 0 h 13754100"/>
              <a:gd name="connsiteX2" fmla="*/ 11582400 w 11582400"/>
              <a:gd name="connsiteY2" fmla="*/ 13754100 h 13754100"/>
              <a:gd name="connsiteX3" fmla="*/ 7353300 w 11582400"/>
              <a:gd name="connsiteY3" fmla="*/ 13716000 h 13754100"/>
              <a:gd name="connsiteX4" fmla="*/ 0 w 11582400"/>
              <a:gd name="connsiteY4" fmla="*/ 0 h 13754100"/>
              <a:gd name="connsiteX0" fmla="*/ 0 w 10835951"/>
              <a:gd name="connsiteY0" fmla="*/ 0 h 13716000"/>
              <a:gd name="connsiteX1" fmla="*/ 3886200 w 10835951"/>
              <a:gd name="connsiteY1" fmla="*/ 0 h 13716000"/>
              <a:gd name="connsiteX2" fmla="*/ 10835951 w 10835951"/>
              <a:gd name="connsiteY2" fmla="*/ 13324892 h 13716000"/>
              <a:gd name="connsiteX3" fmla="*/ 7353300 w 10835951"/>
              <a:gd name="connsiteY3" fmla="*/ 13716000 h 13716000"/>
              <a:gd name="connsiteX4" fmla="*/ 0 w 10835951"/>
              <a:gd name="connsiteY4" fmla="*/ 0 h 13716000"/>
              <a:gd name="connsiteX0" fmla="*/ 0 w 11209176"/>
              <a:gd name="connsiteY0" fmla="*/ 0 h 13716778"/>
              <a:gd name="connsiteX1" fmla="*/ 3886200 w 11209176"/>
              <a:gd name="connsiteY1" fmla="*/ 0 h 13716778"/>
              <a:gd name="connsiteX2" fmla="*/ 11209176 w 11209176"/>
              <a:gd name="connsiteY2" fmla="*/ 13716778 h 13716778"/>
              <a:gd name="connsiteX3" fmla="*/ 7353300 w 11209176"/>
              <a:gd name="connsiteY3" fmla="*/ 13716000 h 13716778"/>
              <a:gd name="connsiteX4" fmla="*/ 0 w 11209176"/>
              <a:gd name="connsiteY4" fmla="*/ 0 h 1371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9176" h="13716778">
                <a:moveTo>
                  <a:pt x="0" y="0"/>
                </a:moveTo>
                <a:lnTo>
                  <a:pt x="3886200" y="0"/>
                </a:lnTo>
                <a:lnTo>
                  <a:pt x="11209176" y="13716778"/>
                </a:lnTo>
                <a:lnTo>
                  <a:pt x="7353300" y="13716000"/>
                </a:lnTo>
                <a:lnTo>
                  <a:pt x="0" y="0"/>
                </a:lnTo>
                <a:close/>
              </a:path>
            </a:pathLst>
          </a:custGeom>
        </p:spPr>
        <p:txBody>
          <a:bodyPr/>
          <a:lstStyle/>
          <a:p>
            <a:endParaRPr lang="ru-RU"/>
          </a:p>
        </p:txBody>
      </p:sp>
      <p:sp>
        <p:nvSpPr>
          <p:cNvPr id="8" name="Рисунок 6"/>
          <p:cNvSpPr>
            <a:spLocks noGrp="1"/>
          </p:cNvSpPr>
          <p:nvPr>
            <p:ph type="pic" sz="quarter" idx="11"/>
          </p:nvPr>
        </p:nvSpPr>
        <p:spPr>
          <a:xfrm>
            <a:off x="6207125" y="0"/>
            <a:ext cx="11209176" cy="13716778"/>
          </a:xfrm>
          <a:custGeom>
            <a:avLst/>
            <a:gdLst>
              <a:gd name="connsiteX0" fmla="*/ 0 w 3886200"/>
              <a:gd name="connsiteY0" fmla="*/ 0 h 10972800"/>
              <a:gd name="connsiteX1" fmla="*/ 3886200 w 3886200"/>
              <a:gd name="connsiteY1" fmla="*/ 0 h 10972800"/>
              <a:gd name="connsiteX2" fmla="*/ 3886200 w 3886200"/>
              <a:gd name="connsiteY2" fmla="*/ 10972800 h 10972800"/>
              <a:gd name="connsiteX3" fmla="*/ 0 w 3886200"/>
              <a:gd name="connsiteY3" fmla="*/ 10972800 h 10972800"/>
              <a:gd name="connsiteX4" fmla="*/ 0 w 3886200"/>
              <a:gd name="connsiteY4" fmla="*/ 0 h 10972800"/>
              <a:gd name="connsiteX0" fmla="*/ 0 w 11582400"/>
              <a:gd name="connsiteY0" fmla="*/ 0 h 13754100"/>
              <a:gd name="connsiteX1" fmla="*/ 3886200 w 11582400"/>
              <a:gd name="connsiteY1" fmla="*/ 0 h 13754100"/>
              <a:gd name="connsiteX2" fmla="*/ 11582400 w 11582400"/>
              <a:gd name="connsiteY2" fmla="*/ 13754100 h 13754100"/>
              <a:gd name="connsiteX3" fmla="*/ 0 w 11582400"/>
              <a:gd name="connsiteY3" fmla="*/ 10972800 h 13754100"/>
              <a:gd name="connsiteX4" fmla="*/ 0 w 11582400"/>
              <a:gd name="connsiteY4" fmla="*/ 0 h 13754100"/>
              <a:gd name="connsiteX0" fmla="*/ 0 w 11582400"/>
              <a:gd name="connsiteY0" fmla="*/ 0 h 13754100"/>
              <a:gd name="connsiteX1" fmla="*/ 3886200 w 11582400"/>
              <a:gd name="connsiteY1" fmla="*/ 0 h 13754100"/>
              <a:gd name="connsiteX2" fmla="*/ 11582400 w 11582400"/>
              <a:gd name="connsiteY2" fmla="*/ 13754100 h 13754100"/>
              <a:gd name="connsiteX3" fmla="*/ 7353300 w 11582400"/>
              <a:gd name="connsiteY3" fmla="*/ 13716000 h 13754100"/>
              <a:gd name="connsiteX4" fmla="*/ 0 w 11582400"/>
              <a:gd name="connsiteY4" fmla="*/ 0 h 13754100"/>
              <a:gd name="connsiteX0" fmla="*/ 0 w 10835951"/>
              <a:gd name="connsiteY0" fmla="*/ 0 h 13716000"/>
              <a:gd name="connsiteX1" fmla="*/ 3886200 w 10835951"/>
              <a:gd name="connsiteY1" fmla="*/ 0 h 13716000"/>
              <a:gd name="connsiteX2" fmla="*/ 10835951 w 10835951"/>
              <a:gd name="connsiteY2" fmla="*/ 13324892 h 13716000"/>
              <a:gd name="connsiteX3" fmla="*/ 7353300 w 10835951"/>
              <a:gd name="connsiteY3" fmla="*/ 13716000 h 13716000"/>
              <a:gd name="connsiteX4" fmla="*/ 0 w 10835951"/>
              <a:gd name="connsiteY4" fmla="*/ 0 h 13716000"/>
              <a:gd name="connsiteX0" fmla="*/ 0 w 11209176"/>
              <a:gd name="connsiteY0" fmla="*/ 0 h 13716778"/>
              <a:gd name="connsiteX1" fmla="*/ 3886200 w 11209176"/>
              <a:gd name="connsiteY1" fmla="*/ 0 h 13716778"/>
              <a:gd name="connsiteX2" fmla="*/ 11209176 w 11209176"/>
              <a:gd name="connsiteY2" fmla="*/ 13716778 h 13716778"/>
              <a:gd name="connsiteX3" fmla="*/ 7353300 w 11209176"/>
              <a:gd name="connsiteY3" fmla="*/ 13716000 h 13716778"/>
              <a:gd name="connsiteX4" fmla="*/ 0 w 11209176"/>
              <a:gd name="connsiteY4" fmla="*/ 0 h 1371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9176" h="13716778">
                <a:moveTo>
                  <a:pt x="0" y="0"/>
                </a:moveTo>
                <a:lnTo>
                  <a:pt x="3886200" y="0"/>
                </a:lnTo>
                <a:lnTo>
                  <a:pt x="11209176" y="13716778"/>
                </a:lnTo>
                <a:lnTo>
                  <a:pt x="7353300" y="13716000"/>
                </a:lnTo>
                <a:lnTo>
                  <a:pt x="0" y="0"/>
                </a:lnTo>
                <a:close/>
              </a:path>
            </a:pathLst>
          </a:custGeom>
        </p:spPr>
        <p:txBody>
          <a:bodyPr/>
          <a:lstStyle/>
          <a:p>
            <a:endParaRPr lang="ru-RU"/>
          </a:p>
        </p:txBody>
      </p:sp>
    </p:spTree>
    <p:extLst>
      <p:ext uri="{BB962C8B-B14F-4D97-AF65-F5344CB8AC3E}">
        <p14:creationId xmlns:p14="http://schemas.microsoft.com/office/powerpoint/2010/main" val="3008264892"/>
      </p:ext>
    </p:extLst>
  </p:cSld>
  <p:clrMapOvr>
    <a:masterClrMapping/>
  </p:clrMapOvr>
  <p:transition spd="slow" advClick="0" advTm="1000">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lide_120">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rot="18900000">
            <a:off x="2326089" y="3114101"/>
            <a:ext cx="7487798" cy="7487798"/>
          </a:xfrm>
          <a:prstGeom prst="roundRect">
            <a:avLst>
              <a:gd name="adj" fmla="val 37269"/>
            </a:avLst>
          </a:prstGeom>
        </p:spPr>
        <p:txBody>
          <a:bodyPr/>
          <a:lstStyle/>
          <a:p>
            <a:endParaRPr lang="en-US"/>
          </a:p>
        </p:txBody>
      </p:sp>
    </p:spTree>
    <p:extLst>
      <p:ext uri="{BB962C8B-B14F-4D97-AF65-F5344CB8AC3E}">
        <p14:creationId xmlns:p14="http://schemas.microsoft.com/office/powerpoint/2010/main" val="1437233744"/>
      </p:ext>
    </p:extLst>
  </p:cSld>
  <p:clrMapOvr>
    <a:masterClrMapping/>
  </p:clrMapOvr>
  <p:transition spd="slow" advClick="0" advTm="1000">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lide_132">
    <p:spTree>
      <p:nvGrpSpPr>
        <p:cNvPr id="1" name=""/>
        <p:cNvGrpSpPr/>
        <p:nvPr/>
      </p:nvGrpSpPr>
      <p:grpSpPr>
        <a:xfrm>
          <a:off x="0" y="0"/>
          <a:ext cx="0" cy="0"/>
          <a:chOff x="0" y="0"/>
          <a:chExt cx="0" cy="0"/>
        </a:xfrm>
      </p:grpSpPr>
      <p:sp>
        <p:nvSpPr>
          <p:cNvPr id="4" name="Рисунок 3"/>
          <p:cNvSpPr>
            <a:spLocks noGrp="1"/>
          </p:cNvSpPr>
          <p:nvPr>
            <p:ph type="pic" sz="quarter" idx="10"/>
          </p:nvPr>
        </p:nvSpPr>
        <p:spPr>
          <a:xfrm flipH="1">
            <a:off x="12524317" y="1860248"/>
            <a:ext cx="11868150" cy="11868150"/>
          </a:xfrm>
          <a:prstGeom prst="rtTriangle">
            <a:avLst/>
          </a:prstGeom>
        </p:spPr>
        <p:txBody>
          <a:bodyPr/>
          <a:lstStyle/>
          <a:p>
            <a:endParaRPr lang="en-US"/>
          </a:p>
        </p:txBody>
      </p:sp>
    </p:spTree>
    <p:extLst>
      <p:ext uri="{BB962C8B-B14F-4D97-AF65-F5344CB8AC3E}">
        <p14:creationId xmlns:p14="http://schemas.microsoft.com/office/powerpoint/2010/main" val="3852508264"/>
      </p:ext>
    </p:extLst>
  </p:cSld>
  <p:clrMapOvr>
    <a:masterClrMapping/>
  </p:clrMapOvr>
  <p:transition spd="slow" advClick="0" advTm="1000">
    <p:pu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lide_1077">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2692887" y="1181099"/>
            <a:ext cx="6746828" cy="6746828"/>
          </a:xfrm>
          <a:prstGeom prst="diamond">
            <a:avLst/>
          </a:prstGeom>
        </p:spPr>
        <p:txBody>
          <a:bodyPr/>
          <a:lstStyle/>
          <a:p>
            <a:endParaRPr lang="en-US"/>
          </a:p>
        </p:txBody>
      </p:sp>
      <p:sp>
        <p:nvSpPr>
          <p:cNvPr id="7" name="Рисунок 5"/>
          <p:cNvSpPr>
            <a:spLocks noGrp="1"/>
          </p:cNvSpPr>
          <p:nvPr>
            <p:ph type="pic" sz="quarter" idx="11"/>
          </p:nvPr>
        </p:nvSpPr>
        <p:spPr>
          <a:xfrm>
            <a:off x="9855687" y="8293099"/>
            <a:ext cx="6746828" cy="6746828"/>
          </a:xfrm>
          <a:prstGeom prst="diamond">
            <a:avLst/>
          </a:prstGeom>
        </p:spPr>
        <p:txBody>
          <a:bodyPr/>
          <a:lstStyle/>
          <a:p>
            <a:endParaRPr lang="en-US"/>
          </a:p>
        </p:txBody>
      </p:sp>
    </p:spTree>
    <p:extLst>
      <p:ext uri="{BB962C8B-B14F-4D97-AF65-F5344CB8AC3E}">
        <p14:creationId xmlns:p14="http://schemas.microsoft.com/office/powerpoint/2010/main" val="273238408"/>
      </p:ext>
    </p:extLst>
  </p:cSld>
  <p:clrMapOvr>
    <a:masterClrMapping/>
  </p:clrMapOvr>
  <p:transition spd="slow" advClick="0" advTm="1000">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lide_110">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0" y="-9832"/>
            <a:ext cx="8106583" cy="13725832"/>
          </a:xfrm>
          <a:prstGeom prst="rect">
            <a:avLst/>
          </a:prstGeom>
        </p:spPr>
        <p:txBody>
          <a:bodyPr/>
          <a:lstStyle/>
          <a:p>
            <a:endParaRPr lang="en-US"/>
          </a:p>
        </p:txBody>
      </p:sp>
    </p:spTree>
    <p:extLst>
      <p:ext uri="{BB962C8B-B14F-4D97-AF65-F5344CB8AC3E}">
        <p14:creationId xmlns:p14="http://schemas.microsoft.com/office/powerpoint/2010/main" val="4206753568"/>
      </p:ext>
    </p:extLst>
  </p:cSld>
  <p:clrMapOvr>
    <a:masterClrMapping/>
  </p:clrMapOvr>
  <p:transition spd="slow" advClick="0" advTm="1000">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lide_111">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9445625" y="1009292"/>
            <a:ext cx="5486400" cy="11697416"/>
          </a:xfrm>
          <a:prstGeom prst="rect">
            <a:avLst/>
          </a:prstGeom>
        </p:spPr>
        <p:txBody>
          <a:bodyPr/>
          <a:lstStyle/>
          <a:p>
            <a:endParaRPr lang="en-US"/>
          </a:p>
        </p:txBody>
      </p:sp>
    </p:spTree>
    <p:extLst>
      <p:ext uri="{BB962C8B-B14F-4D97-AF65-F5344CB8AC3E}">
        <p14:creationId xmlns:p14="http://schemas.microsoft.com/office/powerpoint/2010/main" val="3923984433"/>
      </p:ext>
    </p:extLst>
  </p:cSld>
  <p:clrMapOvr>
    <a:masterClrMapping/>
  </p:clrMapOvr>
  <p:transition spd="slow" advClick="0" advTm="1000">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lide_113">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0" y="0"/>
            <a:ext cx="24377649" cy="6019800"/>
          </a:xfrm>
          <a:prstGeom prst="rect">
            <a:avLst/>
          </a:prstGeom>
        </p:spPr>
        <p:txBody>
          <a:bodyPr/>
          <a:lstStyle/>
          <a:p>
            <a:endParaRPr lang="en-US"/>
          </a:p>
        </p:txBody>
      </p:sp>
    </p:spTree>
    <p:extLst>
      <p:ext uri="{BB962C8B-B14F-4D97-AF65-F5344CB8AC3E}">
        <p14:creationId xmlns:p14="http://schemas.microsoft.com/office/powerpoint/2010/main" val="3277688467"/>
      </p:ext>
    </p:extLst>
  </p:cSld>
  <p:clrMapOvr>
    <a:masterClrMapping/>
  </p:clrMapOvr>
  <p:transition spd="slow" advClick="0" advTm="1000">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lide_115">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963078"/>
      </p:ext>
    </p:extLst>
  </p:cSld>
  <p:clrMapOvr>
    <a:masterClrMapping/>
  </p:clrMapOvr>
  <p:transition spd="slow" advClick="0" advTm="1000">
    <p:pu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lide_116">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788825" y="1458000"/>
            <a:ext cx="10800000" cy="10800000"/>
          </a:xfrm>
          <a:prstGeom prst="diamond">
            <a:avLst/>
          </a:prstGeom>
        </p:spPr>
        <p:txBody>
          <a:bodyPr/>
          <a:lstStyle/>
          <a:p>
            <a:endParaRPr lang="en-US"/>
          </a:p>
        </p:txBody>
      </p:sp>
    </p:spTree>
    <p:extLst>
      <p:ext uri="{BB962C8B-B14F-4D97-AF65-F5344CB8AC3E}">
        <p14:creationId xmlns:p14="http://schemas.microsoft.com/office/powerpoint/2010/main" val="1410136921"/>
      </p:ext>
    </p:extLst>
  </p:cSld>
  <p:clrMapOvr>
    <a:masterClrMapping/>
  </p:clrMapOvr>
  <p:transition spd="slow" advClick="0" advTm="1000">
    <p:push/>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70" r:id="rId1"/>
    <p:sldLayoutId id="2147484153" r:id="rId2"/>
    <p:sldLayoutId id="2147484155" r:id="rId3"/>
    <p:sldLayoutId id="2147484152" r:id="rId4"/>
    <p:sldLayoutId id="2147484149" r:id="rId5"/>
    <p:sldLayoutId id="2147484136" r:id="rId6"/>
    <p:sldLayoutId id="2147484151" r:id="rId7"/>
    <p:sldLayoutId id="2147484137" r:id="rId8"/>
    <p:sldLayoutId id="2147484156" r:id="rId9"/>
    <p:sldLayoutId id="2147484154" r:id="rId10"/>
    <p:sldLayoutId id="2147484148" r:id="rId11"/>
    <p:sldLayoutId id="2147484146" r:id="rId12"/>
    <p:sldLayoutId id="2147484147" r:id="rId13"/>
    <p:sldLayoutId id="2147484145" r:id="rId14"/>
    <p:sldLayoutId id="2147484144" r:id="rId15"/>
    <p:sldLayoutId id="2147484143" r:id="rId16"/>
    <p:sldLayoutId id="2147484142" r:id="rId17"/>
    <p:sldLayoutId id="2147484138" r:id="rId18"/>
    <p:sldLayoutId id="2147484139" r:id="rId19"/>
    <p:sldLayoutId id="2147484135" r:id="rId20"/>
    <p:sldLayoutId id="2147484140" r:id="rId21"/>
    <p:sldLayoutId id="2147484134" r:id="rId22"/>
    <p:sldLayoutId id="2147484133" r:id="rId23"/>
    <p:sldLayoutId id="2147484132" r:id="rId24"/>
    <p:sldLayoutId id="2147484052" r:id="rId25"/>
    <p:sldLayoutId id="2147484150" r:id="rId26"/>
    <p:sldLayoutId id="2147484141" r:id="rId27"/>
    <p:sldLayoutId id="2147484053" r:id="rId28"/>
    <p:sldLayoutId id="2147484071" r:id="rId29"/>
    <p:sldLayoutId id="2147484072" r:id="rId30"/>
    <p:sldLayoutId id="2147484073" r:id="rId31"/>
    <p:sldLayoutId id="2147484074" r:id="rId32"/>
    <p:sldLayoutId id="2147484075" r:id="rId33"/>
    <p:sldLayoutId id="2147484076" r:id="rId34"/>
    <p:sldLayoutId id="2147484077" r:id="rId35"/>
    <p:sldLayoutId id="2147484078" r:id="rId36"/>
    <p:sldLayoutId id="2147484079" r:id="rId37"/>
    <p:sldLayoutId id="2147484080" r:id="rId38"/>
    <p:sldLayoutId id="2147484081" r:id="rId39"/>
    <p:sldLayoutId id="2147484082" r:id="rId40"/>
    <p:sldLayoutId id="2147484083" r:id="rId41"/>
    <p:sldLayoutId id="2147484084" r:id="rId42"/>
    <p:sldLayoutId id="2147484085" r:id="rId43"/>
    <p:sldLayoutId id="2147484086" r:id="rId44"/>
    <p:sldLayoutId id="2147484087" r:id="rId45"/>
    <p:sldLayoutId id="2147484088" r:id="rId46"/>
    <p:sldLayoutId id="2147484089" r:id="rId47"/>
    <p:sldLayoutId id="2147484090" r:id="rId48"/>
    <p:sldLayoutId id="2147484091" r:id="rId49"/>
    <p:sldLayoutId id="2147484092" r:id="rId50"/>
    <p:sldLayoutId id="2147484093" r:id="rId51"/>
    <p:sldLayoutId id="2147484094" r:id="rId52"/>
    <p:sldLayoutId id="2147484095" r:id="rId53"/>
    <p:sldLayoutId id="2147484096" r:id="rId54"/>
    <p:sldLayoutId id="2147484097" r:id="rId55"/>
    <p:sldLayoutId id="2147484098" r:id="rId56"/>
    <p:sldLayoutId id="2147484099" r:id="rId57"/>
    <p:sldLayoutId id="2147484100" r:id="rId58"/>
    <p:sldLayoutId id="2147484101" r:id="rId59"/>
    <p:sldLayoutId id="2147484102" r:id="rId60"/>
    <p:sldLayoutId id="2147484103" r:id="rId61"/>
    <p:sldLayoutId id="2147484054" r:id="rId62"/>
    <p:sldLayoutId id="2147484050" r:id="rId63"/>
    <p:sldLayoutId id="2147484024" r:id="rId64"/>
    <p:sldLayoutId id="2147484041" r:id="rId65"/>
    <p:sldLayoutId id="2147484044" r:id="rId66"/>
    <p:sldLayoutId id="2147484045" r:id="rId67"/>
    <p:sldLayoutId id="2147484043" r:id="rId68"/>
    <p:sldLayoutId id="2147484042" r:id="rId69"/>
    <p:sldLayoutId id="2147484047" r:id="rId70"/>
    <p:sldLayoutId id="2147484048" r:id="rId71"/>
    <p:sldLayoutId id="2147484030" r:id="rId72"/>
    <p:sldLayoutId id="2147484022" r:id="rId73"/>
    <p:sldLayoutId id="2147484051" r:id="rId74"/>
    <p:sldLayoutId id="2147484037" r:id="rId75"/>
    <p:sldLayoutId id="2147484007" r:id="rId76"/>
    <p:sldLayoutId id="2147484019" r:id="rId77"/>
    <p:sldLayoutId id="2147484034" r:id="rId78"/>
    <p:sldLayoutId id="2147484032" r:id="rId79"/>
    <p:sldLayoutId id="2147483997" r:id="rId80"/>
    <p:sldLayoutId id="2147483917" r:id="rId81"/>
    <p:sldLayoutId id="2147483918" r:id="rId82"/>
    <p:sldLayoutId id="2147483996" r:id="rId83"/>
    <p:sldLayoutId id="2147483919" r:id="rId84"/>
    <p:sldLayoutId id="2147483980" r:id="rId85"/>
    <p:sldLayoutId id="2147484065" r:id="rId86"/>
    <p:sldLayoutId id="2147484066" r:id="rId87"/>
    <p:sldLayoutId id="2147484067" r:id="rId88"/>
    <p:sldLayoutId id="2147484068" r:id="rId89"/>
    <p:sldLayoutId id="2147484069" r:id="rId90"/>
    <p:sldLayoutId id="2147484104" r:id="rId91"/>
    <p:sldLayoutId id="2147484105" r:id="rId92"/>
    <p:sldLayoutId id="2147484106" r:id="rId93"/>
    <p:sldLayoutId id="2147484107" r:id="rId94"/>
    <p:sldLayoutId id="2147484108" r:id="rId95"/>
    <p:sldLayoutId id="2147484109" r:id="rId96"/>
    <p:sldLayoutId id="2147484110" r:id="rId97"/>
    <p:sldLayoutId id="2147484111" r:id="rId98"/>
    <p:sldLayoutId id="2147484112" r:id="rId99"/>
    <p:sldLayoutId id="2147484113" r:id="rId100"/>
    <p:sldLayoutId id="2147484114" r:id="rId101"/>
    <p:sldLayoutId id="2147484115" r:id="rId102"/>
    <p:sldLayoutId id="2147484116" r:id="rId103"/>
    <p:sldLayoutId id="2147484117" r:id="rId104"/>
    <p:sldLayoutId id="2147484118" r:id="rId105"/>
    <p:sldLayoutId id="2147484119" r:id="rId106"/>
    <p:sldLayoutId id="2147484120" r:id="rId107"/>
    <p:sldLayoutId id="2147484121" r:id="rId108"/>
    <p:sldLayoutId id="2147484122" r:id="rId109"/>
    <p:sldLayoutId id="2147484123" r:id="rId110"/>
    <p:sldLayoutId id="2147484124" r:id="rId111"/>
    <p:sldLayoutId id="2147484125" r:id="rId112"/>
    <p:sldLayoutId id="2147484126" r:id="rId113"/>
    <p:sldLayoutId id="2147484127" r:id="rId114"/>
    <p:sldLayoutId id="2147484128" r:id="rId115"/>
    <p:sldLayoutId id="2147484129" r:id="rId116"/>
    <p:sldLayoutId id="2147484130" r:id="rId117"/>
    <p:sldLayoutId id="2147484131" r:id="rId118"/>
    <p:sldLayoutId id="2147484157" r:id="rId119"/>
    <p:sldLayoutId id="2147484158" r:id="rId120"/>
    <p:sldLayoutId id="2147484159" r:id="rId121"/>
  </p:sldLayoutIdLst>
  <p:transition spd="slow" advClick="0" advTm="1000">
    <p:push/>
  </p:transition>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19.xml"/><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9.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9.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2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6.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9.xml"/><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19.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1.xml"/><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1.xml"/><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jpeg"/><Relationship Id="rId20" Type="http://schemas.microsoft.com/office/2007/relationships/hdphoto" Target="../media/hdphoto2.wdp"/><Relationship Id="rId1" Type="http://schemas.openxmlformats.org/officeDocument/2006/relationships/slideLayout" Target="../slideLayouts/slideLayout11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19" Type="http://schemas.openxmlformats.org/officeDocument/2006/relationships/image" Target="../media/image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74" y="-2"/>
            <a:ext cx="24377648" cy="13716001"/>
          </a:xfrm>
          <a:prstGeom prst="rect">
            <a:avLst/>
          </a:prstGeom>
          <a:solidFill>
            <a:schemeClr val="tx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Placeholder 11"/>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l="13" r="13"/>
          <a:stretch>
            <a:fillRect/>
          </a:stretch>
        </p:blipFill>
        <p:spPr/>
      </p:pic>
      <p:sp>
        <p:nvSpPr>
          <p:cNvPr id="8" name="TextBox 7"/>
          <p:cNvSpPr txBox="1"/>
          <p:nvPr/>
        </p:nvSpPr>
        <p:spPr>
          <a:xfrm>
            <a:off x="758825" y="1283631"/>
            <a:ext cx="20116800" cy="7643118"/>
          </a:xfrm>
          <a:prstGeom prst="rect">
            <a:avLst/>
          </a:prstGeom>
          <a:noFill/>
        </p:spPr>
        <p:txBody>
          <a:bodyPr wrap="square" rtlCol="0">
            <a:spAutoFit/>
          </a:bodyPr>
          <a:lstStyle/>
          <a:p>
            <a:pPr>
              <a:lnSpc>
                <a:spcPct val="80000"/>
              </a:lnSpc>
            </a:pPr>
            <a:r>
              <a:rPr lang="en-US" sz="30000" dirty="0">
                <a:solidFill>
                  <a:schemeClr val="bg1"/>
                </a:solidFill>
                <a:latin typeface="Bebas Neue" panose="020B0606020202050201" pitchFamily="34" charset="0"/>
              </a:rPr>
              <a:t>SOCIAL MEDIA</a:t>
            </a:r>
          </a:p>
          <a:p>
            <a:pPr>
              <a:lnSpc>
                <a:spcPct val="80000"/>
              </a:lnSpc>
            </a:pPr>
            <a:r>
              <a:rPr lang="en-US" sz="30000" dirty="0" smtClean="0">
                <a:solidFill>
                  <a:schemeClr val="bg1"/>
                </a:solidFill>
                <a:latin typeface="Bebas Neue" panose="020B0606020202050201" pitchFamily="34" charset="0"/>
              </a:rPr>
              <a:t>OPSEC TRAINING</a:t>
            </a:r>
            <a:endParaRPr lang="ru-RU" sz="30000" dirty="0">
              <a:solidFill>
                <a:schemeClr val="tx2"/>
              </a:solidFill>
            </a:endParaRPr>
          </a:p>
        </p:txBody>
      </p:sp>
      <p:sp>
        <p:nvSpPr>
          <p:cNvPr id="6" name="Прямоугольный треугольник 5"/>
          <p:cNvSpPr/>
          <p:nvPr/>
        </p:nvSpPr>
        <p:spPr>
          <a:xfrm flipH="1">
            <a:off x="16456025" y="5797551"/>
            <a:ext cx="7918449" cy="791844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987425" y="8991600"/>
            <a:ext cx="3429000" cy="3429000"/>
          </a:xfrm>
          <a:prstGeom prst="rect">
            <a:avLst/>
          </a:prstGeom>
          <a:solidFill>
            <a:srgbClr val="002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26025" y="9291538"/>
            <a:ext cx="8772526" cy="1990288"/>
          </a:xfrm>
          <a:prstGeom prst="rect">
            <a:avLst/>
          </a:prstGeom>
          <a:noFill/>
        </p:spPr>
        <p:txBody>
          <a:bodyPr wrap="square" rtlCol="0">
            <a:spAutoFit/>
          </a:bodyPr>
          <a:lstStyle/>
          <a:p>
            <a:endParaRPr lang="en-US" sz="3700" b="1" baseline="30000" dirty="0">
              <a:solidFill>
                <a:schemeClr val="bg1"/>
              </a:solidFill>
              <a:latin typeface="Montserrat" panose="00000500000000000000" pitchFamily="50" charset="0"/>
            </a:endParaRPr>
          </a:p>
          <a:p>
            <a:r>
              <a:rPr lang="en-US" sz="3700" b="1" baseline="30000" dirty="0" smtClean="0">
                <a:solidFill>
                  <a:schemeClr val="bg1"/>
                </a:solidFill>
                <a:latin typeface="Montserrat" panose="00000500000000000000" pitchFamily="50" charset="0"/>
              </a:rPr>
              <a:t>Delaware National Guard Public Affairs Team</a:t>
            </a:r>
          </a:p>
          <a:p>
            <a:endParaRPr lang="en-GB" sz="3700" baseline="30000" dirty="0">
              <a:solidFill>
                <a:schemeClr val="bg1"/>
              </a:solidFill>
              <a:latin typeface="Montserrat" panose="00000500000000000000" pitchFamily="50" charset="0"/>
            </a:endParaRPr>
          </a:p>
          <a:p>
            <a:r>
              <a:rPr lang="en-GB" sz="3700" baseline="30000" dirty="0" smtClean="0">
                <a:solidFill>
                  <a:schemeClr val="bg1"/>
                </a:solidFill>
                <a:latin typeface="Montserrat" panose="00000500000000000000" pitchFamily="50" charset="0"/>
              </a:rPr>
              <a:t>Maj. Bernie Kale,</a:t>
            </a:r>
            <a:endParaRPr lang="en-GB" sz="3700" baseline="30000" dirty="0">
              <a:solidFill>
                <a:schemeClr val="bg1"/>
              </a:solidFill>
              <a:latin typeface="Montserrat" panose="00000500000000000000" pitchFamily="50" charset="0"/>
            </a:endParaRPr>
          </a:p>
          <a:p>
            <a:r>
              <a:rPr lang="en-GB" sz="3700" baseline="30000" dirty="0" smtClean="0">
                <a:solidFill>
                  <a:schemeClr val="bg1"/>
                </a:solidFill>
                <a:latin typeface="Montserrat" panose="00000500000000000000" pitchFamily="50" charset="0"/>
              </a:rPr>
              <a:t>Public Affairs Director</a:t>
            </a:r>
            <a:endParaRPr lang="en-GB" sz="3700" baseline="30000" dirty="0">
              <a:solidFill>
                <a:schemeClr val="bg1"/>
              </a:solidFill>
              <a:latin typeface="Montserrat" panose="00000500000000000000" pitchFamily="50" charset="0"/>
            </a:endParaRPr>
          </a:p>
        </p:txBody>
      </p:sp>
      <p:pic>
        <p:nvPicPr>
          <p:cNvPr id="9" name="Picture 8">
            <a:extLst>
              <a:ext uri="{FF2B5EF4-FFF2-40B4-BE49-F238E27FC236}">
                <a16:creationId xmlns:a16="http://schemas.microsoft.com/office/drawing/2014/main" id="{299C4665-D097-4672-A382-1E1693ECEA8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1292225" y="8982087"/>
            <a:ext cx="2895600" cy="3493478"/>
          </a:xfrm>
          <a:prstGeom prst="rect">
            <a:avLst/>
          </a:prstGeom>
        </p:spPr>
      </p:pic>
    </p:spTree>
    <p:extLst>
      <p:ext uri="{BB962C8B-B14F-4D97-AF65-F5344CB8AC3E}">
        <p14:creationId xmlns:p14="http://schemas.microsoft.com/office/powerpoint/2010/main" val="2759334108"/>
      </p:ext>
    </p:extLst>
  </p:cSld>
  <p:clrMapOvr>
    <a:masterClrMapping/>
  </p:clrMapOvr>
  <p:transition spd="slow" advClick="0" advTm="1000">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Do NOT post</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8218212"/>
          </a:xfrm>
          <a:prstGeom prst="rect">
            <a:avLst/>
          </a:prstGeom>
          <a:noFill/>
        </p:spPr>
        <p:txBody>
          <a:bodyPr wrap="square" rtlCol="0">
            <a:spAutoFit/>
          </a:bodyPr>
          <a:lstStyle/>
          <a:p>
            <a:pPr marL="285750" lvl="0" indent="-285750">
              <a:lnSpc>
                <a:spcPct val="115000"/>
              </a:lnSpc>
              <a:spcAft>
                <a:spcPts val="1000"/>
              </a:spcAft>
              <a:buFont typeface="Arial" panose="020B0604020202020204" pitchFamily="34" charset="0"/>
              <a:buChar char="•"/>
              <a:tabLst>
                <a:tab pos="457200" algn="l"/>
              </a:tabLst>
            </a:pPr>
            <a:r>
              <a:rPr lang="en-US" sz="7200" dirty="0">
                <a:latin typeface="Arial" panose="020B0604020202020204" pitchFamily="34" charset="0"/>
                <a:ea typeface="Calibri"/>
                <a:cs typeface="Arial" panose="020B0604020202020204" pitchFamily="34" charset="0"/>
              </a:rPr>
              <a:t> Sensitive information: tactics, troop movements, force size, weapons system details</a:t>
            </a:r>
            <a:endParaRPr lang="en-US" sz="6600" dirty="0">
              <a:latin typeface="Arial" panose="020B0604020202020204" pitchFamily="34" charset="0"/>
              <a:ea typeface="Calibri"/>
              <a:cs typeface="Arial" panose="020B0604020202020204" pitchFamily="34" charset="0"/>
            </a:endParaRPr>
          </a:p>
          <a:p>
            <a:pPr lvl="0">
              <a:lnSpc>
                <a:spcPct val="115000"/>
              </a:lnSpc>
              <a:spcAft>
                <a:spcPts val="1000"/>
              </a:spcAft>
              <a:tabLst>
                <a:tab pos="457200" algn="l"/>
              </a:tabLst>
            </a:pPr>
            <a:r>
              <a:rPr lang="en-US" sz="4800" dirty="0">
                <a:latin typeface="Arial" panose="020B0604020202020204" pitchFamily="34" charset="0"/>
                <a:ea typeface="Calibri"/>
                <a:cs typeface="Arial" panose="020B0604020202020204" pitchFamily="34" charset="0"/>
              </a:rPr>
              <a:t>NOTE: </a:t>
            </a:r>
            <a:r>
              <a:rPr lang="en-US" sz="4800" dirty="0">
                <a:latin typeface="Arial" panose="020B0604020202020204" pitchFamily="34" charset="0"/>
                <a:cs typeface="Arial" panose="020B0604020202020204" pitchFamily="34" charset="0"/>
              </a:rPr>
              <a:t>Many social media sites (such as Facebook, Twitter, YouTube) have policies that give them ownership of all content and information posted or stored on their systems. You may have said it, but they own it.</a:t>
            </a:r>
            <a:endParaRPr lang="en-US" sz="4800" dirty="0">
              <a:latin typeface="Arial" panose="020B0604020202020204" pitchFamily="34" charset="0"/>
              <a:ea typeface="Calibri"/>
              <a:cs typeface="Arial" panose="020B0604020202020204" pitchFamily="34" charset="0"/>
            </a:endParaRP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1645286206"/>
      </p:ext>
    </p:extLst>
  </p:cSld>
  <p:clrMapOvr>
    <a:masterClrMapping/>
  </p:clrMapOvr>
  <p:transition spd="slow" advClick="0" advTm="100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Safe to Post</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6430543"/>
          </a:xfrm>
          <a:prstGeom prst="rect">
            <a:avLst/>
          </a:prstGeom>
          <a:noFill/>
        </p:spPr>
        <p:txBody>
          <a:bodyPr wrap="square" rtlCol="0">
            <a:spAutoFit/>
          </a:bodyPr>
          <a:lstStyle/>
          <a:p>
            <a:pPr marL="857250" lvl="0" indent="-857250">
              <a:lnSpc>
                <a:spcPct val="114000"/>
              </a:lnSpc>
              <a:spcBef>
                <a:spcPts val="0"/>
              </a:spcBef>
              <a:spcAft>
                <a:spcPts val="1000"/>
              </a:spcAft>
              <a:buFont typeface="Arial" panose="020B0604020202020204" pitchFamily="34" charset="0"/>
              <a:buChar char="•"/>
            </a:pPr>
            <a:r>
              <a:rPr lang="en-US" sz="7200" dirty="0">
                <a:latin typeface="Arial" panose="020B0604020202020204" pitchFamily="34" charset="0"/>
                <a:cs typeface="Arial" panose="020B0604020202020204" pitchFamily="34" charset="0"/>
              </a:rPr>
              <a:t>Pride and support for service, units, specialties and service members</a:t>
            </a:r>
          </a:p>
          <a:p>
            <a:pPr marL="857250" lvl="0" indent="-857250">
              <a:lnSpc>
                <a:spcPct val="114000"/>
              </a:lnSpc>
              <a:spcBef>
                <a:spcPts val="0"/>
              </a:spcBef>
              <a:spcAft>
                <a:spcPts val="1000"/>
              </a:spcAft>
              <a:buFont typeface="Arial" panose="020B0604020202020204" pitchFamily="34" charset="0"/>
              <a:buChar char="•"/>
            </a:pPr>
            <a:r>
              <a:rPr lang="en-US" sz="7200" dirty="0">
                <a:latin typeface="Arial" panose="020B0604020202020204" pitchFamily="34" charset="0"/>
                <a:cs typeface="Arial" panose="020B0604020202020204" pitchFamily="34" charset="0"/>
              </a:rPr>
              <a:t>Generalizations about service or duty</a:t>
            </a: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865361480"/>
      </p:ext>
    </p:extLst>
  </p:cSld>
  <p:clrMapOvr>
    <a:masterClrMapping/>
  </p:clrMapOvr>
  <p:transition spd="slow" advClick="0" advTm="1000">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Safe to Post</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8761950"/>
          </a:xfrm>
          <a:prstGeom prst="rect">
            <a:avLst/>
          </a:prstGeom>
          <a:noFill/>
        </p:spPr>
        <p:txBody>
          <a:bodyPr wrap="square" rtlCol="0">
            <a:spAutoFit/>
          </a:bodyPr>
          <a:lstStyle/>
          <a:p>
            <a:pPr marL="1143000" lvl="0" indent="-1143000">
              <a:lnSpc>
                <a:spcPct val="114000"/>
              </a:lnSpc>
              <a:spcBef>
                <a:spcPts val="0"/>
              </a:spcBef>
              <a:spcAft>
                <a:spcPts val="1000"/>
              </a:spcAft>
              <a:buFont typeface="Arial" panose="020B0604020202020204" pitchFamily="34" charset="0"/>
              <a:buChar char="•"/>
            </a:pPr>
            <a:r>
              <a:rPr lang="en-US" sz="8000" dirty="0">
                <a:latin typeface="Arial" panose="020B0604020202020204" pitchFamily="34" charset="0"/>
                <a:cs typeface="Arial" panose="020B0604020202020204" pitchFamily="34" charset="0"/>
              </a:rPr>
              <a:t>General status of the location of a unit </a:t>
            </a:r>
            <a:endParaRPr lang="en-US" sz="6500" dirty="0">
              <a:latin typeface="Arial" panose="020B0604020202020204" pitchFamily="34" charset="0"/>
              <a:cs typeface="Arial" panose="020B0604020202020204" pitchFamily="34" charset="0"/>
            </a:endParaRPr>
          </a:p>
          <a:p>
            <a:pPr lvl="1">
              <a:lnSpc>
                <a:spcPct val="114000"/>
              </a:lnSpc>
              <a:spcBef>
                <a:spcPts val="0"/>
              </a:spcBef>
              <a:spcAft>
                <a:spcPts val="1000"/>
              </a:spcAft>
              <a:buFont typeface="Arial" panose="020B0604020202020204" pitchFamily="34" charset="0"/>
              <a:buChar char="•"/>
            </a:pPr>
            <a:r>
              <a:rPr lang="en-US" sz="6500" b="1" dirty="0">
                <a:solidFill>
                  <a:srgbClr val="008000"/>
                </a:solidFill>
                <a:latin typeface="Arial" panose="020B0604020202020204" pitchFamily="34" charset="0"/>
                <a:cs typeface="Arial" panose="020B0604020202020204" pitchFamily="34" charset="0"/>
              </a:rPr>
              <a:t>YES</a:t>
            </a:r>
            <a:r>
              <a:rPr lang="en-US" sz="6500" b="1" dirty="0">
                <a:latin typeface="Arial" panose="020B0604020202020204" pitchFamily="34" charset="0"/>
                <a:cs typeface="Arial" panose="020B0604020202020204" pitchFamily="34" charset="0"/>
              </a:rPr>
              <a:t> “operating in southern Afghanistan” </a:t>
            </a:r>
          </a:p>
          <a:p>
            <a:pPr lvl="1">
              <a:lnSpc>
                <a:spcPct val="114000"/>
              </a:lnSpc>
              <a:spcBef>
                <a:spcPts val="0"/>
              </a:spcBef>
              <a:spcAft>
                <a:spcPts val="1000"/>
              </a:spcAft>
              <a:buFont typeface="Arial" panose="020B0604020202020204" pitchFamily="34" charset="0"/>
              <a:buChar char="•"/>
            </a:pPr>
            <a:r>
              <a:rPr lang="en-US" sz="6500" b="1" dirty="0">
                <a:solidFill>
                  <a:srgbClr val="FF0000"/>
                </a:solidFill>
                <a:latin typeface="Arial" panose="020B0604020202020204" pitchFamily="34" charset="0"/>
                <a:cs typeface="Arial" panose="020B0604020202020204" pitchFamily="34" charset="0"/>
              </a:rPr>
              <a:t>NO</a:t>
            </a:r>
            <a:r>
              <a:rPr lang="en-US" sz="6500" b="1" dirty="0">
                <a:latin typeface="Arial" panose="020B0604020202020204" pitchFamily="34" charset="0"/>
                <a:cs typeface="Arial" panose="020B0604020202020204" pitchFamily="34" charset="0"/>
              </a:rPr>
              <a:t> “operating in the village of </a:t>
            </a:r>
            <a:r>
              <a:rPr lang="en-US" sz="6500" b="1" dirty="0" err="1">
                <a:latin typeface="Arial" panose="020B0604020202020204" pitchFamily="34" charset="0"/>
                <a:cs typeface="Arial" panose="020B0604020202020204" pitchFamily="34" charset="0"/>
              </a:rPr>
              <a:t>Hajano</a:t>
            </a:r>
            <a:r>
              <a:rPr lang="en-US" sz="6500" b="1" dirty="0">
                <a:latin typeface="Arial" panose="020B0604020202020204" pitchFamily="34" charset="0"/>
                <a:cs typeface="Arial" panose="020B0604020202020204" pitchFamily="34" charset="0"/>
              </a:rPr>
              <a:t> Kali in </a:t>
            </a:r>
            <a:r>
              <a:rPr lang="en-US" sz="6500" b="1" dirty="0" err="1">
                <a:latin typeface="Arial" panose="020B0604020202020204" pitchFamily="34" charset="0"/>
                <a:cs typeface="Arial" panose="020B0604020202020204" pitchFamily="34" charset="0"/>
              </a:rPr>
              <a:t>Arghandab</a:t>
            </a:r>
            <a:r>
              <a:rPr lang="en-US" sz="6500" b="1" dirty="0">
                <a:latin typeface="Arial" panose="020B0604020202020204" pitchFamily="34" charset="0"/>
                <a:cs typeface="Arial" panose="020B0604020202020204" pitchFamily="34" charset="0"/>
              </a:rPr>
              <a:t> district ”</a:t>
            </a: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3645669049"/>
      </p:ext>
    </p:extLst>
  </p:cSld>
  <p:clrMapOvr>
    <a:masterClrMapping/>
  </p:clrMapOvr>
  <p:transition spd="slow" advClick="0" advTm="1000">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Safe to Post</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7694671"/>
          </a:xfrm>
          <a:prstGeom prst="rect">
            <a:avLst/>
          </a:prstGeom>
          <a:noFill/>
        </p:spPr>
        <p:txBody>
          <a:bodyPr wrap="square" rtlCol="0">
            <a:spAutoFit/>
          </a:bodyPr>
          <a:lstStyle/>
          <a:p>
            <a:pPr marL="1143000" lvl="0" indent="-1143000">
              <a:lnSpc>
                <a:spcPct val="114000"/>
              </a:lnSpc>
              <a:spcBef>
                <a:spcPts val="0"/>
              </a:spcBef>
              <a:spcAft>
                <a:spcPts val="1000"/>
              </a:spcAft>
              <a:buFont typeface="Arial" panose="020B0604020202020204" pitchFamily="34" charset="0"/>
              <a:buChar char="•"/>
            </a:pPr>
            <a:r>
              <a:rPr lang="en-US" sz="5400" dirty="0">
                <a:latin typeface="Arial" panose="020B0604020202020204" pitchFamily="34" charset="0"/>
                <a:cs typeface="Arial" panose="020B0604020202020204" pitchFamily="34" charset="0"/>
              </a:rPr>
              <a:t>Links to published articles about the unit or service member</a:t>
            </a:r>
          </a:p>
          <a:p>
            <a:pPr marL="1143000" lvl="0" indent="-1143000">
              <a:lnSpc>
                <a:spcPct val="114000"/>
              </a:lnSpc>
              <a:spcBef>
                <a:spcPts val="0"/>
              </a:spcBef>
              <a:spcAft>
                <a:spcPts val="1000"/>
              </a:spcAft>
              <a:buFont typeface="Arial" panose="020B0604020202020204" pitchFamily="34" charset="0"/>
              <a:buChar char="•"/>
            </a:pPr>
            <a:r>
              <a:rPr lang="en-US" sz="5400" dirty="0">
                <a:latin typeface="Arial" panose="020B0604020202020204" pitchFamily="34" charset="0"/>
                <a:cs typeface="Arial" panose="020B0604020202020204" pitchFamily="34" charset="0"/>
              </a:rPr>
              <a:t>Information in the public domain so long as it doesn’t violate privacy of others or doesn’t compromise operations security</a:t>
            </a:r>
          </a:p>
          <a:p>
            <a:pPr lvl="0"/>
            <a:r>
              <a:rPr lang="en-US" sz="5400" i="1" dirty="0">
                <a:latin typeface="Arial" panose="020B0604020202020204" pitchFamily="34" charset="0"/>
                <a:cs typeface="Arial" panose="020B0604020202020204" pitchFamily="34" charset="0"/>
              </a:rPr>
              <a:t>NOTE: Courteous operational security reminders are OK.</a:t>
            </a: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4256691752"/>
      </p:ext>
    </p:extLst>
  </p:cSld>
  <p:clrMapOvr>
    <a:masterClrMapping/>
  </p:clrMapOvr>
  <p:transition spd="slow" advClick="0" advTm="1000">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Questions?</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8217634"/>
          </a:xfrm>
          <a:prstGeom prst="rect">
            <a:avLst/>
          </a:prstGeom>
          <a:noFill/>
        </p:spPr>
        <p:txBody>
          <a:bodyPr wrap="square" rtlCol="0">
            <a:spAutoFit/>
          </a:bodyPr>
          <a:lstStyle/>
          <a:p>
            <a:r>
              <a:rPr lang="en-US" sz="8800" dirty="0">
                <a:solidFill>
                  <a:srgbClr val="008000"/>
                </a:solidFill>
                <a:latin typeface="Arial" panose="020B0604020202020204" pitchFamily="34" charset="0"/>
                <a:cs typeface="Arial" panose="020B0604020202020204" pitchFamily="34" charset="0"/>
              </a:rPr>
              <a:t>When in doubt, contact the unit operations officer, security officer, intelligence officer, or public affairs officer for guidance.</a:t>
            </a:r>
            <a:endParaRPr lang="en-US" sz="8800" dirty="0">
              <a:latin typeface="Arial" panose="020B0604020202020204" pitchFamily="34" charset="0"/>
              <a:cs typeface="Arial" panose="020B0604020202020204" pitchFamily="34" charset="0"/>
            </a:endParaRP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1431870655"/>
      </p:ext>
    </p:extLst>
  </p:cSld>
  <p:clrMapOvr>
    <a:masterClrMapping/>
  </p:clrMapOvr>
  <p:transition spd="slow" advClick="0" advTm="1000">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631216"/>
          </a:xfrm>
          <a:prstGeom prst="rect">
            <a:avLst/>
          </a:prstGeom>
          <a:noFill/>
        </p:spPr>
        <p:txBody>
          <a:bodyPr wrap="square" rtlCol="0">
            <a:spAutoFit/>
          </a:bodyPr>
          <a:lstStyle/>
          <a:p>
            <a:r>
              <a:rPr lang="en-US" sz="10000" spc="300" dirty="0">
                <a:solidFill>
                  <a:schemeClr val="tx2"/>
                </a:solidFill>
                <a:latin typeface="Montserrat" panose="00000500000000000000" pitchFamily="50" charset="0"/>
              </a:rPr>
              <a:t>Privacy Tips</a:t>
            </a:r>
            <a:endParaRPr lang="en-US" sz="10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40386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95800"/>
            <a:ext cx="13030200" cy="8149154"/>
          </a:xfrm>
          <a:prstGeom prst="rect">
            <a:avLst/>
          </a:prstGeom>
          <a:noFill/>
        </p:spPr>
        <p:txBody>
          <a:bodyPr wrap="square" rtlCol="0">
            <a:spAutoFit/>
          </a:bodyPr>
          <a:lstStyle/>
          <a:p>
            <a:pPr>
              <a:lnSpc>
                <a:spcPct val="120000"/>
              </a:lnSpc>
            </a:pPr>
            <a:r>
              <a:rPr lang="en-US" sz="4000" dirty="0"/>
              <a:t>The advent of social media has been an amazing way to reconnect with old friends and colleagues. However, you may have also exposed yourselves to the underbelly of the internet if you have not taken the necessary steps to protect your information. Hackers, predators, and foreign state actors troll social networking sites to find vulnerable targets for exploitation.</a:t>
            </a:r>
          </a:p>
          <a:p>
            <a:pPr>
              <a:lnSpc>
                <a:spcPct val="120000"/>
              </a:lnSpc>
            </a:pPr>
            <a:endParaRPr lang="en-US" sz="4000" dirty="0"/>
          </a:p>
          <a:p>
            <a:pPr>
              <a:lnSpc>
                <a:spcPct val="120000"/>
              </a:lnSpc>
            </a:pPr>
            <a:r>
              <a:rPr lang="en-US" sz="4000" dirty="0"/>
              <a:t>Visit the Social Media Hub on </a:t>
            </a:r>
            <a:r>
              <a:rPr lang="en-US" sz="4000" dirty="0" smtClean="0"/>
              <a:t>NationalGuard.mil </a:t>
            </a:r>
            <a:r>
              <a:rPr lang="en-US" sz="4000" dirty="0"/>
              <a:t>for tips and best practices: </a:t>
            </a:r>
            <a:br>
              <a:rPr lang="en-US" sz="4000" dirty="0"/>
            </a:br>
            <a:r>
              <a:rPr lang="en-US" sz="4000" dirty="0"/>
              <a:t>www.NationalGuard/Features/Social-Media-Guidance/</a:t>
            </a:r>
          </a:p>
        </p:txBody>
      </p:sp>
      <p:sp>
        <p:nvSpPr>
          <p:cNvPr id="13" name="Овал 12"/>
          <p:cNvSpPr/>
          <p:nvPr/>
        </p:nvSpPr>
        <p:spPr>
          <a:xfrm>
            <a:off x="4015437" y="4323416"/>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4187825" y="6248399"/>
            <a:ext cx="3616293" cy="3170100"/>
          </a:xfrm>
          <a:prstGeom prst="rect">
            <a:avLst/>
          </a:prstGeom>
          <a:noFill/>
        </p:spPr>
        <p:txBody>
          <a:bodyPr wrap="square" rtlCol="0">
            <a:spAutoFit/>
          </a:bodyPr>
          <a:lstStyle/>
          <a:p>
            <a:pPr algn="ctr"/>
            <a:r>
              <a:rPr lang="en-US" sz="30000" baseline="30000" dirty="0">
                <a:solidFill>
                  <a:schemeClr val="bg1"/>
                </a:solidFill>
                <a:latin typeface="linea-arrows-10" panose="02000509000000000000" pitchFamily="49" charset="0"/>
              </a:rPr>
              <a:t> </a:t>
            </a: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3458332148"/>
      </p:ext>
    </p:extLst>
  </p:cSld>
  <p:clrMapOvr>
    <a:masterClrMapping/>
  </p:clrMapOvr>
  <p:transition spd="slow" advClick="0" advTm="1000">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E0608-23E4-4BD1-A913-ECAC73A71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267" y="304232"/>
            <a:ext cx="16403483" cy="12928646"/>
          </a:xfrm>
          <a:prstGeom prst="rect">
            <a:avLst/>
          </a:prstGeom>
          <a:ln>
            <a:solidFill>
              <a:schemeClr val="tx1">
                <a:lumMod val="50000"/>
              </a:schemeClr>
            </a:solidFill>
          </a:ln>
        </p:spPr>
      </p:pic>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84526" y="304800"/>
            <a:ext cx="17621298" cy="13106400"/>
          </a:xfrm>
        </p:spPr>
      </p:pic>
      <p:sp>
        <p:nvSpPr>
          <p:cNvPr id="6" name="Rectangle 5"/>
          <p:cNvSpPr/>
          <p:nvPr/>
        </p:nvSpPr>
        <p:spPr>
          <a:xfrm>
            <a:off x="14725305" y="304800"/>
            <a:ext cx="1524000" cy="762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7" name="Right Arrow 6"/>
          <p:cNvSpPr/>
          <p:nvPr/>
        </p:nvSpPr>
        <p:spPr>
          <a:xfrm rot="8671157">
            <a:off x="19257839" y="4294633"/>
            <a:ext cx="1091692" cy="6547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8" name="Picture 7">
            <a:extLst>
              <a:ext uri="{FF2B5EF4-FFF2-40B4-BE49-F238E27FC236}">
                <a16:creationId xmlns:a16="http://schemas.microsoft.com/office/drawing/2014/main" id="{299C4665-D097-4672-A382-1E1693ECEA8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2807725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502025" y="304800"/>
            <a:ext cx="17373600" cy="12954000"/>
          </a:xfrm>
        </p:spPr>
      </p:pic>
      <p:pic>
        <p:nvPicPr>
          <p:cNvPr id="2" name="Picture 1">
            <a:extLst>
              <a:ext uri="{FF2B5EF4-FFF2-40B4-BE49-F238E27FC236}">
                <a16:creationId xmlns:a16="http://schemas.microsoft.com/office/drawing/2014/main" id="{8EC73A27-FDBC-4C7B-B6BB-6B1FA4031B89}"/>
              </a:ext>
            </a:extLst>
          </p:cNvPr>
          <p:cNvPicPr>
            <a:picLocks noChangeAspect="1"/>
          </p:cNvPicPr>
          <p:nvPr/>
        </p:nvPicPr>
        <p:blipFill>
          <a:blip r:embed="rId3"/>
          <a:stretch>
            <a:fillRect/>
          </a:stretch>
        </p:blipFill>
        <p:spPr>
          <a:xfrm>
            <a:off x="3430470" y="314498"/>
            <a:ext cx="17516710" cy="13066852"/>
          </a:xfrm>
          <a:prstGeom prst="rect">
            <a:avLst/>
          </a:prstGeom>
        </p:spPr>
      </p:pic>
      <p:pic>
        <p:nvPicPr>
          <p:cNvPr id="4" name="Picture 3">
            <a:extLst>
              <a:ext uri="{FF2B5EF4-FFF2-40B4-BE49-F238E27FC236}">
                <a16:creationId xmlns:a16="http://schemas.microsoft.com/office/drawing/2014/main" id="{299C4665-D097-4672-A382-1E1693ECEA8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1449836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502025" y="457200"/>
            <a:ext cx="17526000" cy="12954000"/>
          </a:xfrm>
        </p:spPr>
      </p:pic>
      <p:pic>
        <p:nvPicPr>
          <p:cNvPr id="2" name="Picture 1">
            <a:extLst>
              <a:ext uri="{FF2B5EF4-FFF2-40B4-BE49-F238E27FC236}">
                <a16:creationId xmlns:a16="http://schemas.microsoft.com/office/drawing/2014/main" id="{3FE288FB-2C4E-47B6-B85A-702A4C80EF40}"/>
              </a:ext>
            </a:extLst>
          </p:cNvPr>
          <p:cNvPicPr>
            <a:picLocks noChangeAspect="1"/>
          </p:cNvPicPr>
          <p:nvPr/>
        </p:nvPicPr>
        <p:blipFill>
          <a:blip r:embed="rId3"/>
          <a:stretch>
            <a:fillRect/>
          </a:stretch>
        </p:blipFill>
        <p:spPr>
          <a:xfrm>
            <a:off x="3425825" y="426720"/>
            <a:ext cx="17569395" cy="12984480"/>
          </a:xfrm>
          <a:prstGeom prst="rect">
            <a:avLst/>
          </a:prstGeom>
          <a:ln>
            <a:solidFill>
              <a:schemeClr val="tx1">
                <a:lumMod val="50000"/>
              </a:schemeClr>
            </a:solidFill>
          </a:ln>
        </p:spPr>
      </p:pic>
      <p:pic>
        <p:nvPicPr>
          <p:cNvPr id="4" name="Picture 3">
            <a:extLst>
              <a:ext uri="{FF2B5EF4-FFF2-40B4-BE49-F238E27FC236}">
                <a16:creationId xmlns:a16="http://schemas.microsoft.com/office/drawing/2014/main" id="{299C4665-D097-4672-A382-1E1693ECEA8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583954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775" y="762001"/>
            <a:ext cx="15544800" cy="2940050"/>
          </a:xfrm>
        </p:spPr>
        <p:txBody>
          <a:bodyPr>
            <a:normAutofit/>
          </a:bodyPr>
          <a:lstStyle/>
          <a:p>
            <a:pPr lvl="0"/>
            <a:r>
              <a:rPr lang="en-US" i="1" kern="0" dirty="0">
                <a:solidFill>
                  <a:srgbClr val="000000"/>
                </a:solidFill>
                <a:latin typeface="Arial"/>
              </a:rPr>
              <a:t/>
            </a:r>
            <a:br>
              <a:rPr lang="en-US" i="1" kern="0" dirty="0">
                <a:solidFill>
                  <a:srgbClr val="000000"/>
                </a:solidFill>
                <a:latin typeface="Arial"/>
              </a:rPr>
            </a:br>
            <a:endParaRPr lang="en-US" dirty="0"/>
          </a:p>
        </p:txBody>
      </p:sp>
      <p:sp>
        <p:nvSpPr>
          <p:cNvPr id="3" name="Subtitle 2"/>
          <p:cNvSpPr>
            <a:spLocks noGrp="1"/>
          </p:cNvSpPr>
          <p:nvPr>
            <p:ph type="subTitle" idx="1"/>
          </p:nvPr>
        </p:nvSpPr>
        <p:spPr>
          <a:xfrm>
            <a:off x="4111625" y="3352800"/>
            <a:ext cx="16002000" cy="9753600"/>
          </a:xfrm>
        </p:spPr>
        <p:txBody>
          <a:bodyPr>
            <a:norm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025" y="381000"/>
            <a:ext cx="17373600" cy="12954000"/>
          </a:xfrm>
          <a:prstGeom prst="rect">
            <a:avLst/>
          </a:prstGeom>
          <a:ln>
            <a:solidFill>
              <a:schemeClr val="tx1">
                <a:lumMod val="50000"/>
              </a:schemeClr>
            </a:solidFill>
          </a:ln>
        </p:spPr>
      </p:pic>
      <p:sp>
        <p:nvSpPr>
          <p:cNvPr id="7" name="Rectangle 6"/>
          <p:cNvSpPr/>
          <p:nvPr/>
        </p:nvSpPr>
        <p:spPr>
          <a:xfrm>
            <a:off x="14627225" y="609600"/>
            <a:ext cx="1371600" cy="609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Right Arrow 7"/>
          <p:cNvSpPr/>
          <p:nvPr/>
        </p:nvSpPr>
        <p:spPr>
          <a:xfrm>
            <a:off x="10823575" y="3340142"/>
            <a:ext cx="2743200" cy="1219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cxnSp>
        <p:nvCxnSpPr>
          <p:cNvPr id="10" name="Straight Arrow Connector 9"/>
          <p:cNvCxnSpPr/>
          <p:nvPr/>
        </p:nvCxnSpPr>
        <p:spPr>
          <a:xfrm>
            <a:off x="12036425" y="4559343"/>
            <a:ext cx="1371600" cy="7746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884025" y="4724400"/>
            <a:ext cx="15240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579225" y="4559343"/>
            <a:ext cx="1828800" cy="29082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99C4665-D097-4672-A382-1E1693ECEA8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338174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24377650" cy="137160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Прямоугольник 25"/>
          <p:cNvSpPr/>
          <p:nvPr/>
        </p:nvSpPr>
        <p:spPr>
          <a:xfrm>
            <a:off x="9369425" y="1295400"/>
            <a:ext cx="3352800" cy="3352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43"/>
          <p:cNvGrpSpPr/>
          <p:nvPr/>
        </p:nvGrpSpPr>
        <p:grpSpPr>
          <a:xfrm>
            <a:off x="9369425" y="2331914"/>
            <a:ext cx="3352800" cy="10088686"/>
            <a:chOff x="9217025" y="-5440486"/>
            <a:chExt cx="3352800" cy="10088686"/>
          </a:xfrm>
        </p:grpSpPr>
        <p:sp>
          <p:nvSpPr>
            <p:cNvPr id="45" name="Прямоугольник 44"/>
            <p:cNvSpPr/>
            <p:nvPr/>
          </p:nvSpPr>
          <p:spPr>
            <a:xfrm>
              <a:off x="9217025" y="1295400"/>
              <a:ext cx="3352800" cy="3352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671049" y="-5440486"/>
              <a:ext cx="2600326" cy="1815882"/>
            </a:xfrm>
            <a:prstGeom prst="rect">
              <a:avLst/>
            </a:prstGeom>
            <a:noFill/>
          </p:spPr>
          <p:txBody>
            <a:bodyPr wrap="square" rtlCol="0">
              <a:spAutoFit/>
            </a:bodyPr>
            <a:lstStyle/>
            <a:p>
              <a:pPr algn="ctr">
                <a:lnSpc>
                  <a:spcPct val="80000"/>
                </a:lnSpc>
              </a:pPr>
              <a:r>
                <a:rPr lang="en-US" sz="14000" dirty="0">
                  <a:solidFill>
                    <a:schemeClr val="tx2"/>
                  </a:solidFill>
                  <a:latin typeface="Pe-icon-7-stroke" pitchFamily="2" charset="0"/>
                </a:rPr>
                <a:t></a:t>
              </a:r>
              <a:endParaRPr lang="ru-RU" sz="14000" dirty="0">
                <a:solidFill>
                  <a:schemeClr val="tx2"/>
                </a:solidFill>
              </a:endParaRPr>
            </a:p>
          </p:txBody>
        </p:sp>
      </p:grpSp>
      <p:grpSp>
        <p:nvGrpSpPr>
          <p:cNvPr id="47" name="Группа 46"/>
          <p:cNvGrpSpPr/>
          <p:nvPr/>
        </p:nvGrpSpPr>
        <p:grpSpPr>
          <a:xfrm>
            <a:off x="9369425" y="5181600"/>
            <a:ext cx="3352800" cy="3352800"/>
            <a:chOff x="9217025" y="1295400"/>
            <a:chExt cx="3352800" cy="3352800"/>
          </a:xfrm>
          <a:solidFill>
            <a:srgbClr val="00B0F0"/>
          </a:solidFill>
        </p:grpSpPr>
        <p:sp>
          <p:nvSpPr>
            <p:cNvPr id="48" name="Прямоугольник 47"/>
            <p:cNvSpPr/>
            <p:nvPr/>
          </p:nvSpPr>
          <p:spPr>
            <a:xfrm>
              <a:off x="9217025" y="1295400"/>
              <a:ext cx="3352800" cy="3352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591674" y="2564549"/>
              <a:ext cx="2600326" cy="1815882"/>
            </a:xfrm>
            <a:prstGeom prst="rect">
              <a:avLst/>
            </a:prstGeom>
            <a:solidFill>
              <a:srgbClr val="0070C0"/>
            </a:solidFill>
          </p:spPr>
          <p:txBody>
            <a:bodyPr wrap="square" rtlCol="0">
              <a:spAutoFit/>
            </a:bodyPr>
            <a:lstStyle/>
            <a:p>
              <a:pPr algn="ctr">
                <a:lnSpc>
                  <a:spcPct val="80000"/>
                </a:lnSpc>
              </a:pPr>
              <a:r>
                <a:rPr lang="en-US" sz="13500" dirty="0">
                  <a:solidFill>
                    <a:schemeClr val="tx2"/>
                  </a:solidFill>
                  <a:latin typeface="Pe-icon-7-stroke" pitchFamily="2" charset="0"/>
                </a:rPr>
                <a:t></a:t>
              </a:r>
              <a:endParaRPr lang="ru-RU" sz="13500" dirty="0">
                <a:solidFill>
                  <a:schemeClr val="tx2"/>
                </a:solidFill>
              </a:endParaRPr>
            </a:p>
          </p:txBody>
        </p:sp>
      </p:grpSp>
      <p:grpSp>
        <p:nvGrpSpPr>
          <p:cNvPr id="9" name="Группа 8"/>
          <p:cNvGrpSpPr/>
          <p:nvPr/>
        </p:nvGrpSpPr>
        <p:grpSpPr>
          <a:xfrm>
            <a:off x="13103225" y="1600200"/>
            <a:ext cx="10134600" cy="2653617"/>
            <a:chOff x="13103225" y="1600200"/>
            <a:chExt cx="10134600" cy="2653617"/>
          </a:xfrm>
        </p:grpSpPr>
        <p:sp>
          <p:nvSpPr>
            <p:cNvPr id="50" name="TextBox 49"/>
            <p:cNvSpPr txBox="1"/>
            <p:nvPr/>
          </p:nvSpPr>
          <p:spPr>
            <a:xfrm>
              <a:off x="13106400" y="1600200"/>
              <a:ext cx="8971438" cy="707886"/>
            </a:xfrm>
            <a:prstGeom prst="rect">
              <a:avLst/>
            </a:prstGeom>
            <a:noFill/>
          </p:spPr>
          <p:txBody>
            <a:bodyPr wrap="square" rtlCol="0">
              <a:spAutoFit/>
            </a:bodyPr>
            <a:lstStyle/>
            <a:p>
              <a:r>
                <a:rPr lang="en-US" sz="4000" spc="300" dirty="0">
                  <a:solidFill>
                    <a:schemeClr val="bg1"/>
                  </a:solidFill>
                  <a:latin typeface="Montserrat" panose="00000500000000000000" pitchFamily="50" charset="0"/>
                </a:rPr>
                <a:t>SOCIAL MEDIA DO’S &amp; DON’TS</a:t>
              </a:r>
            </a:p>
          </p:txBody>
        </p:sp>
        <p:cxnSp>
          <p:nvCxnSpPr>
            <p:cNvPr id="51" name="Прямая соединительная линия 50"/>
            <p:cNvCxnSpPr/>
            <p:nvPr/>
          </p:nvCxnSpPr>
          <p:spPr>
            <a:xfrm>
              <a:off x="13182600" y="2667000"/>
              <a:ext cx="10055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3103225" y="3053488"/>
              <a:ext cx="10134600" cy="1200329"/>
            </a:xfrm>
            <a:prstGeom prst="rect">
              <a:avLst/>
            </a:prstGeom>
            <a:noFill/>
          </p:spPr>
          <p:txBody>
            <a:bodyPr wrap="square" rtlCol="0">
              <a:spAutoFit/>
            </a:bodyPr>
            <a:lstStyle/>
            <a:p>
              <a:pPr>
                <a:lnSpc>
                  <a:spcPct val="120000"/>
                </a:lnSpc>
              </a:pPr>
              <a:r>
                <a:rPr lang="en-US"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Quick overview on policy, guidelines and recommendations for all personnel</a:t>
              </a:r>
              <a:endParaRPr lang="ru-RU"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3" name="Группа 52"/>
          <p:cNvGrpSpPr/>
          <p:nvPr/>
        </p:nvGrpSpPr>
        <p:grpSpPr>
          <a:xfrm>
            <a:off x="13103225" y="5423583"/>
            <a:ext cx="10134600" cy="2653617"/>
            <a:chOff x="13103225" y="1600200"/>
            <a:chExt cx="10134600" cy="2653617"/>
          </a:xfrm>
        </p:grpSpPr>
        <p:sp>
          <p:nvSpPr>
            <p:cNvPr id="54" name="TextBox 53"/>
            <p:cNvSpPr txBox="1"/>
            <p:nvPr/>
          </p:nvSpPr>
          <p:spPr>
            <a:xfrm>
              <a:off x="13106400" y="1600200"/>
              <a:ext cx="8971438" cy="707886"/>
            </a:xfrm>
            <a:prstGeom prst="rect">
              <a:avLst/>
            </a:prstGeom>
            <a:noFill/>
          </p:spPr>
          <p:txBody>
            <a:bodyPr wrap="square" rtlCol="0">
              <a:spAutoFit/>
            </a:bodyPr>
            <a:lstStyle/>
            <a:p>
              <a:r>
                <a:rPr lang="en-US" sz="4000" spc="300" dirty="0">
                  <a:solidFill>
                    <a:schemeClr val="bg1"/>
                  </a:solidFill>
                  <a:latin typeface="Montserrat" panose="00000500000000000000" pitchFamily="50" charset="0"/>
                </a:rPr>
                <a:t>OPERATIONS SECURITY</a:t>
              </a:r>
            </a:p>
          </p:txBody>
        </p:sp>
        <p:cxnSp>
          <p:nvCxnSpPr>
            <p:cNvPr id="55" name="Прямая соединительная линия 54"/>
            <p:cNvCxnSpPr/>
            <p:nvPr/>
          </p:nvCxnSpPr>
          <p:spPr>
            <a:xfrm>
              <a:off x="13182600" y="2667000"/>
              <a:ext cx="10055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3103225" y="3053488"/>
              <a:ext cx="10134600" cy="1200329"/>
            </a:xfrm>
            <a:prstGeom prst="rect">
              <a:avLst/>
            </a:prstGeom>
            <a:noFill/>
          </p:spPr>
          <p:txBody>
            <a:bodyPr wrap="square" rtlCol="0">
              <a:spAutoFit/>
            </a:bodyPr>
            <a:lstStyle/>
            <a:p>
              <a:pPr>
                <a:lnSpc>
                  <a:spcPct val="120000"/>
                </a:lnSpc>
              </a:pPr>
              <a:r>
                <a:rPr lang="en-US"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Social media amplifies OPSEC risks because it enables greater volume and increased speed of information shared publicly</a:t>
              </a:r>
              <a:endParaRPr lang="ru-RU"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7" name="Группа 56"/>
          <p:cNvGrpSpPr/>
          <p:nvPr/>
        </p:nvGrpSpPr>
        <p:grpSpPr>
          <a:xfrm>
            <a:off x="13103225" y="9385983"/>
            <a:ext cx="10134600" cy="2653617"/>
            <a:chOff x="13103225" y="1600200"/>
            <a:chExt cx="10134600" cy="2653617"/>
          </a:xfrm>
        </p:grpSpPr>
        <p:sp>
          <p:nvSpPr>
            <p:cNvPr id="58" name="TextBox 57"/>
            <p:cNvSpPr txBox="1"/>
            <p:nvPr/>
          </p:nvSpPr>
          <p:spPr>
            <a:xfrm>
              <a:off x="13106400" y="1600200"/>
              <a:ext cx="8971438" cy="707886"/>
            </a:xfrm>
            <a:prstGeom prst="rect">
              <a:avLst/>
            </a:prstGeom>
            <a:noFill/>
          </p:spPr>
          <p:txBody>
            <a:bodyPr wrap="square" rtlCol="0">
              <a:spAutoFit/>
            </a:bodyPr>
            <a:lstStyle/>
            <a:p>
              <a:r>
                <a:rPr lang="en-US" sz="4000" spc="300" dirty="0">
                  <a:solidFill>
                    <a:schemeClr val="bg1"/>
                  </a:solidFill>
                  <a:latin typeface="Montserrat" panose="00000500000000000000" pitchFamily="50" charset="0"/>
                </a:rPr>
                <a:t>PRIVACY TIPS</a:t>
              </a:r>
            </a:p>
          </p:txBody>
        </p:sp>
        <p:cxnSp>
          <p:nvCxnSpPr>
            <p:cNvPr id="59" name="Прямая соединительная линия 58"/>
            <p:cNvCxnSpPr/>
            <p:nvPr/>
          </p:nvCxnSpPr>
          <p:spPr>
            <a:xfrm>
              <a:off x="13182600" y="2667000"/>
              <a:ext cx="10055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03225" y="3053488"/>
              <a:ext cx="10134600" cy="1200329"/>
            </a:xfrm>
            <a:prstGeom prst="rect">
              <a:avLst/>
            </a:prstGeom>
            <a:noFill/>
          </p:spPr>
          <p:txBody>
            <a:bodyPr wrap="square" rtlCol="0">
              <a:spAutoFit/>
            </a:bodyPr>
            <a:lstStyle/>
            <a:p>
              <a:pPr>
                <a:lnSpc>
                  <a:spcPct val="120000"/>
                </a:lnSpc>
              </a:pPr>
              <a:r>
                <a:rPr lang="en-US"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It’s essential that you learn about and use the privacy and security settings on any social media site you use.</a:t>
              </a:r>
              <a:endParaRPr lang="ru-RU"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5" name="TextBox 24">
            <a:extLst>
              <a:ext uri="{FF2B5EF4-FFF2-40B4-BE49-F238E27FC236}">
                <a16:creationId xmlns:a16="http://schemas.microsoft.com/office/drawing/2014/main" id="{0AC82079-DB9F-4141-96FF-0E0A30AF50D4}"/>
              </a:ext>
            </a:extLst>
          </p:cNvPr>
          <p:cNvSpPr txBox="1"/>
          <p:nvPr/>
        </p:nvSpPr>
        <p:spPr>
          <a:xfrm>
            <a:off x="9742148" y="10218696"/>
            <a:ext cx="2600326" cy="1692771"/>
          </a:xfrm>
          <a:prstGeom prst="rect">
            <a:avLst/>
          </a:prstGeom>
          <a:noFill/>
        </p:spPr>
        <p:txBody>
          <a:bodyPr wrap="square" rtlCol="0">
            <a:spAutoFit/>
          </a:bodyPr>
          <a:lstStyle/>
          <a:p>
            <a:pPr algn="ctr">
              <a:lnSpc>
                <a:spcPct val="80000"/>
              </a:lnSpc>
            </a:pPr>
            <a:r>
              <a:rPr lang="en-US" sz="13000" dirty="0">
                <a:solidFill>
                  <a:schemeClr val="tx2"/>
                </a:solidFill>
                <a:latin typeface="Pe-icon-7-stroke" pitchFamily="2" charset="0"/>
              </a:rPr>
              <a:t></a:t>
            </a:r>
            <a:endParaRPr lang="ru-RU" sz="13000" dirty="0">
              <a:solidFill>
                <a:schemeClr val="tx2"/>
              </a:solidFill>
            </a:endParaRPr>
          </a:p>
        </p:txBody>
      </p:sp>
      <p:pic>
        <p:nvPicPr>
          <p:cNvPr id="17" name="Picture Placeholder 16">
            <a:extLst>
              <a:ext uri="{FF2B5EF4-FFF2-40B4-BE49-F238E27FC236}">
                <a16:creationId xmlns:a16="http://schemas.microsoft.com/office/drawing/2014/main" id="{9836E4A3-BDEC-4371-AEB0-E280207D73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252" r="8252"/>
          <a:stretch>
            <a:fillRect/>
          </a:stretch>
        </p:blipFill>
        <p:spPr>
          <a:xfrm>
            <a:off x="1292225" y="1295400"/>
            <a:ext cx="7162800" cy="11125200"/>
          </a:xfrm>
        </p:spPr>
      </p:pic>
      <p:pic>
        <p:nvPicPr>
          <p:cNvPr id="19" name="Picture 18">
            <a:extLst>
              <a:ext uri="{FF2B5EF4-FFF2-40B4-BE49-F238E27FC236}">
                <a16:creationId xmlns:a16="http://schemas.microsoft.com/office/drawing/2014/main" id="{AEB9424C-91B7-4FD9-84B4-194606A2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07" y="1295400"/>
            <a:ext cx="8578701" cy="11125200"/>
          </a:xfrm>
          <a:prstGeom prst="rect">
            <a:avLst/>
          </a:prstGeom>
        </p:spPr>
      </p:pic>
      <p:pic>
        <p:nvPicPr>
          <p:cNvPr id="27" name="Picture 26">
            <a:extLst>
              <a:ext uri="{FF2B5EF4-FFF2-40B4-BE49-F238E27FC236}">
                <a16:creationId xmlns:a16="http://schemas.microsoft.com/office/drawing/2014/main" id="{299C4665-D097-4672-A382-1E1693ECEA8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54401238"/>
      </p:ext>
    </p:extLst>
  </p:cSld>
  <p:clrMapOvr>
    <a:masterClrMapping/>
  </p:clrMapOvr>
  <p:transition spd="slow" advClick="0" advTm="1000">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C2339C-D97D-4CBC-BD86-7AA23E0DCECE}"/>
              </a:ext>
            </a:extLst>
          </p:cNvPr>
          <p:cNvPicPr>
            <a:picLocks noChangeAspect="1"/>
          </p:cNvPicPr>
          <p:nvPr/>
        </p:nvPicPr>
        <p:blipFill>
          <a:blip r:embed="rId2"/>
          <a:stretch>
            <a:fillRect/>
          </a:stretch>
        </p:blipFill>
        <p:spPr>
          <a:xfrm>
            <a:off x="3455937" y="337040"/>
            <a:ext cx="17713048" cy="13226559"/>
          </a:xfrm>
          <a:prstGeom prst="rect">
            <a:avLst/>
          </a:prstGeom>
        </p:spPr>
      </p:pic>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455937" y="457200"/>
            <a:ext cx="17572088" cy="13106400"/>
          </a:xfrm>
          <a:solidFill>
            <a:schemeClr val="tx1">
              <a:lumMod val="75000"/>
              <a:lumOff val="25000"/>
            </a:schemeClr>
          </a:solidFill>
          <a:ln>
            <a:solidFill>
              <a:schemeClr val="tx1">
                <a:lumMod val="75000"/>
                <a:lumOff val="25000"/>
              </a:schemeClr>
            </a:solidFill>
          </a:ln>
        </p:spPr>
      </p:pic>
      <p:sp>
        <p:nvSpPr>
          <p:cNvPr id="8" name="Rectangle 7"/>
          <p:cNvSpPr/>
          <p:nvPr/>
        </p:nvSpPr>
        <p:spPr>
          <a:xfrm>
            <a:off x="10532795" y="8686800"/>
            <a:ext cx="5638800" cy="914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p:cNvSpPr/>
          <p:nvPr/>
        </p:nvSpPr>
        <p:spPr>
          <a:xfrm>
            <a:off x="10215923" y="3769258"/>
            <a:ext cx="762000" cy="6096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Rectangle 9"/>
          <p:cNvSpPr/>
          <p:nvPr/>
        </p:nvSpPr>
        <p:spPr>
          <a:xfrm>
            <a:off x="4721225" y="5943600"/>
            <a:ext cx="2743200" cy="6096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7" name="Picture 6">
            <a:extLst>
              <a:ext uri="{FF2B5EF4-FFF2-40B4-BE49-F238E27FC236}">
                <a16:creationId xmlns:a16="http://schemas.microsoft.com/office/drawing/2014/main" id="{299C4665-D097-4672-A382-1E1693ECEA8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3090805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1"/>
          <p:cNvSpPr/>
          <p:nvPr/>
        </p:nvSpPr>
        <p:spPr>
          <a:xfrm>
            <a:off x="0" y="0"/>
            <a:ext cx="24377650" cy="137160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625" y="5403283"/>
            <a:ext cx="7437120" cy="7392424"/>
          </a:xfrm>
          <a:prstGeom prst="rect">
            <a:avLst/>
          </a:prstGeom>
        </p:spPr>
      </p:pic>
      <p:sp>
        <p:nvSpPr>
          <p:cNvPr id="2" name="Title 1"/>
          <p:cNvSpPr>
            <a:spLocks noGrp="1"/>
          </p:cNvSpPr>
          <p:nvPr>
            <p:ph type="title" idx="4294967295"/>
          </p:nvPr>
        </p:nvSpPr>
        <p:spPr/>
        <p:txBody>
          <a:bodyPr/>
          <a:lstStyle/>
          <a:p>
            <a:r>
              <a:rPr lang="en-US" dirty="0" smtClean="0"/>
              <a:t>_________________</a:t>
            </a:r>
            <a:endParaRPr lang="en-US" dirty="0"/>
          </a:p>
        </p:txBody>
      </p:sp>
      <p:sp>
        <p:nvSpPr>
          <p:cNvPr id="3" name="Content Placeholder 2"/>
          <p:cNvSpPr>
            <a:spLocks noGrp="1"/>
          </p:cNvSpPr>
          <p:nvPr>
            <p:ph idx="4294967295"/>
          </p:nvPr>
        </p:nvSpPr>
        <p:spPr>
          <a:xfrm>
            <a:off x="3489324" y="2581731"/>
            <a:ext cx="17399000" cy="10213976"/>
          </a:xfrm>
        </p:spPr>
        <p:txBody>
          <a:bodyPr/>
          <a:lstStyle/>
          <a:p>
            <a:r>
              <a:rPr lang="en-US" dirty="0" smtClean="0">
                <a:solidFill>
                  <a:schemeClr val="bg1"/>
                </a:solidFill>
              </a:rPr>
              <a:t>OPSEC is a process that identifies critical information, outlines potential threats and vulnerabilities, assesses risk, and develops counter measures to safeguard critical information</a:t>
            </a:r>
          </a:p>
          <a:p>
            <a:endParaRPr lang="en-US" dirty="0"/>
          </a:p>
        </p:txBody>
      </p:sp>
      <p:sp>
        <p:nvSpPr>
          <p:cNvPr id="5" name="Прямоугольный треугольник 5"/>
          <p:cNvSpPr/>
          <p:nvPr/>
        </p:nvSpPr>
        <p:spPr>
          <a:xfrm flipH="1">
            <a:off x="16456025" y="5797551"/>
            <a:ext cx="7918449" cy="7918449"/>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11"/>
          <p:cNvPicPr>
            <a:picLocks noChangeAspect="1"/>
          </p:cNvPicPr>
          <p:nvPr/>
        </p:nvPicPr>
        <p:blipFill>
          <a:blip r:embed="rId4" cstate="email">
            <a:extLst>
              <a:ext uri="{28A0092B-C50C-407E-A947-70E740481C1C}">
                <a14:useLocalDpi xmlns:a14="http://schemas.microsoft.com/office/drawing/2010/main" val="0"/>
              </a:ext>
            </a:extLst>
          </a:blip>
          <a:srcRect l="13" r="13"/>
          <a:stretch>
            <a:fillRect/>
          </a:stretch>
        </p:blipFill>
        <p:spPr>
          <a:xfrm>
            <a:off x="0" y="0"/>
            <a:ext cx="24377649" cy="13716000"/>
          </a:xfrm>
        </p:spPr>
      </p:pic>
      <p:pic>
        <p:nvPicPr>
          <p:cNvPr id="8" name="Picture Placeholder 11"/>
          <p:cNvPicPr>
            <a:picLocks noChangeAspect="1"/>
          </p:cNvPicPr>
          <p:nvPr/>
        </p:nvPicPr>
        <p:blipFill>
          <a:blip r:embed="rId4" cstate="email">
            <a:extLst>
              <a:ext uri="{28A0092B-C50C-407E-A947-70E740481C1C}">
                <a14:useLocalDpi xmlns:a14="http://schemas.microsoft.com/office/drawing/2010/main" val="0"/>
              </a:ext>
            </a:extLst>
          </a:blip>
          <a:srcRect l="13" r="13"/>
          <a:stretch>
            <a:fillRect/>
          </a:stretch>
        </p:blipFill>
        <p:spPr>
          <a:xfrm>
            <a:off x="152400" y="152400"/>
            <a:ext cx="24377649" cy="13716000"/>
          </a:xfrm>
        </p:spPr>
      </p:pic>
      <p:pic>
        <p:nvPicPr>
          <p:cNvPr id="9" name="Picture Placeholder 11"/>
          <p:cNvPicPr>
            <a:picLocks noChangeAspect="1"/>
          </p:cNvPicPr>
          <p:nvPr/>
        </p:nvPicPr>
        <p:blipFill>
          <a:blip r:embed="rId4" cstate="email">
            <a:extLst>
              <a:ext uri="{28A0092B-C50C-407E-A947-70E740481C1C}">
                <a14:useLocalDpi xmlns:a14="http://schemas.microsoft.com/office/drawing/2010/main" val="0"/>
              </a:ext>
            </a:extLst>
          </a:blip>
          <a:srcRect l="13" r="13"/>
          <a:stretch>
            <a:fillRect/>
          </a:stretch>
        </p:blipFill>
        <p:spPr>
          <a:xfrm>
            <a:off x="304800" y="304800"/>
            <a:ext cx="24377649" cy="13716000"/>
          </a:xfrm>
        </p:spPr>
      </p:pic>
      <p:sp>
        <p:nvSpPr>
          <p:cNvPr id="11" name="TextBox 10"/>
          <p:cNvSpPr txBox="1"/>
          <p:nvPr/>
        </p:nvSpPr>
        <p:spPr>
          <a:xfrm>
            <a:off x="1825625" y="708312"/>
            <a:ext cx="9525000" cy="1569660"/>
          </a:xfrm>
          <a:prstGeom prst="rect">
            <a:avLst/>
          </a:prstGeom>
          <a:noFill/>
        </p:spPr>
        <p:txBody>
          <a:bodyPr wrap="square" rtlCol="0">
            <a:spAutoFit/>
          </a:bodyPr>
          <a:lstStyle/>
          <a:p>
            <a:r>
              <a:rPr lang="en-US" sz="9600" dirty="0" smtClean="0">
                <a:solidFill>
                  <a:schemeClr val="bg1"/>
                </a:solidFill>
                <a:latin typeface="Bebas Neue" panose="020B0606020202050201" charset="0"/>
              </a:rPr>
              <a:t>OPERATIONAL SECURITY</a:t>
            </a:r>
            <a:endParaRPr lang="en-US" sz="9600" dirty="0">
              <a:solidFill>
                <a:schemeClr val="bg1"/>
              </a:solidFill>
              <a:latin typeface="Bebas Neue" panose="020B0606020202050201" charset="0"/>
            </a:endParaRPr>
          </a:p>
        </p:txBody>
      </p:sp>
      <p:pic>
        <p:nvPicPr>
          <p:cNvPr id="12" name="Picture 11">
            <a:extLst>
              <a:ext uri="{FF2B5EF4-FFF2-40B4-BE49-F238E27FC236}">
                <a16:creationId xmlns:a16="http://schemas.microsoft.com/office/drawing/2014/main" id="{299C4665-D097-4672-A382-1E1693ECEA86}"/>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2607795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p:cNvPicPr>
            <a:picLocks noChangeAspect="1"/>
          </p:cNvPicPr>
          <p:nvPr/>
        </p:nvPicPr>
        <p:blipFill>
          <a:blip r:embed="rId3" cstate="email">
            <a:extLst>
              <a:ext uri="{28A0092B-C50C-407E-A947-70E740481C1C}">
                <a14:useLocalDpi xmlns:a14="http://schemas.microsoft.com/office/drawing/2010/main" val="0"/>
              </a:ext>
            </a:extLst>
          </a:blip>
          <a:srcRect l="13" r="13"/>
          <a:stretch>
            <a:fillRect/>
          </a:stretch>
        </p:blipFill>
        <p:spPr>
          <a:xfrm>
            <a:off x="0" y="0"/>
            <a:ext cx="24377649" cy="13716000"/>
          </a:xfrm>
          <a:prstGeom prst="rect">
            <a:avLst/>
          </a:prstGeom>
        </p:spPr>
      </p:pic>
      <p:sp>
        <p:nvSpPr>
          <p:cNvPr id="2" name="Title 1"/>
          <p:cNvSpPr>
            <a:spLocks noGrp="1"/>
          </p:cNvSpPr>
          <p:nvPr>
            <p:ph type="title"/>
          </p:nvPr>
        </p:nvSpPr>
        <p:spPr/>
        <p:txBody>
          <a:bodyPr/>
          <a:lstStyle/>
          <a:p>
            <a:r>
              <a:rPr lang="en-US" dirty="0" smtClean="0"/>
              <a:t>___________________</a:t>
            </a:r>
            <a:endParaRPr lang="en-US" dirty="0"/>
          </a:p>
        </p:txBody>
      </p:sp>
      <p:sp>
        <p:nvSpPr>
          <p:cNvPr id="5122" name="Rectangle 2"/>
          <p:cNvSpPr>
            <a:spLocks noGrp="1" noChangeArrowheads="1"/>
          </p:cNvSpPr>
          <p:nvPr>
            <p:ph sz="half" idx="1"/>
          </p:nvPr>
        </p:nvSpPr>
        <p:spPr>
          <a:xfrm>
            <a:off x="574005" y="2598559"/>
            <a:ext cx="11393166" cy="10213976"/>
          </a:xfrm>
        </p:spPr>
        <p:txBody>
          <a:bodyPr/>
          <a:lstStyle/>
          <a:p>
            <a:pPr lvl="0"/>
            <a:endParaRPr lang="en-US" dirty="0" smtClean="0"/>
          </a:p>
          <a:p>
            <a:pPr lvl="0"/>
            <a:endParaRPr lang="en-US" dirty="0" smtClean="0"/>
          </a:p>
          <a:p>
            <a:pPr lvl="0"/>
            <a:endParaRPr lang="en-US" b="0" dirty="0" smtClean="0"/>
          </a:p>
          <a:p>
            <a:pPr lvl="1"/>
            <a:r>
              <a:rPr lang="en-US" sz="4800" dirty="0" smtClean="0">
                <a:solidFill>
                  <a:schemeClr val="bg1"/>
                </a:solidFill>
              </a:rPr>
              <a:t>Names and photos of you, your  family and co-workers</a:t>
            </a:r>
          </a:p>
          <a:p>
            <a:pPr lvl="1"/>
            <a:r>
              <a:rPr lang="en-US" sz="4800" dirty="0" smtClean="0">
                <a:solidFill>
                  <a:schemeClr val="bg1"/>
                </a:solidFill>
              </a:rPr>
              <a:t>Usernames, passwords, network details</a:t>
            </a:r>
          </a:p>
          <a:p>
            <a:pPr lvl="1"/>
            <a:r>
              <a:rPr lang="en-US" sz="4800" dirty="0" smtClean="0">
                <a:solidFill>
                  <a:schemeClr val="bg1"/>
                </a:solidFill>
              </a:rPr>
              <a:t>Job title, location, salary</a:t>
            </a:r>
          </a:p>
          <a:p>
            <a:pPr lvl="1"/>
            <a:r>
              <a:rPr lang="en-US" sz="4800" dirty="0" smtClean="0">
                <a:solidFill>
                  <a:schemeClr val="bg1"/>
                </a:solidFill>
              </a:rPr>
              <a:t>Home security systems, internet  service provider</a:t>
            </a:r>
          </a:p>
          <a:p>
            <a:pPr lvl="1"/>
            <a:r>
              <a:rPr lang="en-US" sz="4800" dirty="0" smtClean="0">
                <a:solidFill>
                  <a:schemeClr val="bg1"/>
                </a:solidFill>
              </a:rPr>
              <a:t>What kind of pets and how many</a:t>
            </a:r>
            <a:endParaRPr lang="en-US" sz="4800" dirty="0">
              <a:solidFill>
                <a:schemeClr val="bg1"/>
              </a:solidFill>
            </a:endParaRPr>
          </a:p>
        </p:txBody>
      </p:sp>
      <p:sp>
        <p:nvSpPr>
          <p:cNvPr id="3" name="Content Placeholder 2"/>
          <p:cNvSpPr>
            <a:spLocks noGrp="1"/>
          </p:cNvSpPr>
          <p:nvPr>
            <p:ph sz="half" idx="2"/>
          </p:nvPr>
        </p:nvSpPr>
        <p:spPr/>
        <p:txBody>
          <a:bodyPr/>
          <a:lstStyle/>
          <a:p>
            <a:endParaRPr lang="en-US" sz="6000" dirty="0" smtClean="0">
              <a:solidFill>
                <a:schemeClr val="bg1"/>
              </a:solidFill>
            </a:endParaRPr>
          </a:p>
          <a:p>
            <a:endParaRPr lang="en-US" sz="6000" dirty="0" smtClean="0">
              <a:solidFill>
                <a:schemeClr val="bg1"/>
              </a:solidFill>
            </a:endParaRPr>
          </a:p>
          <a:p>
            <a:endParaRPr lang="en-US" sz="6000" dirty="0" smtClean="0">
              <a:solidFill>
                <a:schemeClr val="bg1"/>
              </a:solidFill>
            </a:endParaRPr>
          </a:p>
          <a:p>
            <a:pPr lvl="1"/>
            <a:r>
              <a:rPr lang="en-US" sz="4800" dirty="0" smtClean="0">
                <a:solidFill>
                  <a:schemeClr val="bg1"/>
                </a:solidFill>
              </a:rPr>
              <a:t>Position at work, certifications</a:t>
            </a:r>
          </a:p>
          <a:p>
            <a:pPr lvl="1"/>
            <a:r>
              <a:rPr lang="en-US" sz="4800" dirty="0" smtClean="0">
                <a:solidFill>
                  <a:schemeClr val="bg1"/>
                </a:solidFill>
              </a:rPr>
              <a:t>Physical limitations, medical information</a:t>
            </a:r>
          </a:p>
          <a:p>
            <a:pPr lvl="1"/>
            <a:r>
              <a:rPr lang="en-US" sz="4800" dirty="0" smtClean="0">
                <a:solidFill>
                  <a:schemeClr val="bg1"/>
                </a:solidFill>
              </a:rPr>
              <a:t>Family routines</a:t>
            </a:r>
          </a:p>
          <a:p>
            <a:pPr lvl="1"/>
            <a:r>
              <a:rPr lang="en-US" sz="4800" dirty="0" smtClean="0">
                <a:solidFill>
                  <a:schemeClr val="bg1"/>
                </a:solidFill>
              </a:rPr>
              <a:t>Vacation and travel itineraries</a:t>
            </a:r>
          </a:p>
          <a:p>
            <a:pPr lvl="1"/>
            <a:r>
              <a:rPr lang="en-US" sz="4800" dirty="0" smtClean="0">
                <a:solidFill>
                  <a:schemeClr val="bg1"/>
                </a:solidFill>
              </a:rPr>
              <a:t>Social security number, credit cards, banking information</a:t>
            </a:r>
          </a:p>
          <a:p>
            <a:pPr lvl="1"/>
            <a:r>
              <a:rPr lang="en-US" sz="4800" dirty="0" smtClean="0">
                <a:solidFill>
                  <a:schemeClr val="bg1"/>
                </a:solidFill>
              </a:rPr>
              <a:t>Hobbies, likes, dislikes, etc.</a:t>
            </a:r>
          </a:p>
          <a:p>
            <a:pPr lvl="1"/>
            <a:endParaRPr lang="en-US" sz="4800" dirty="0">
              <a:solidFill>
                <a:schemeClr val="bg1"/>
              </a:solidFill>
            </a:endParaRPr>
          </a:p>
        </p:txBody>
      </p:sp>
      <p:sp>
        <p:nvSpPr>
          <p:cNvPr id="80900" name="Text Box 4"/>
          <p:cNvSpPr txBox="1">
            <a:spLocks noChangeArrowheads="1"/>
          </p:cNvSpPr>
          <p:nvPr/>
        </p:nvSpPr>
        <p:spPr bwMode="auto">
          <a:xfrm>
            <a:off x="3618982" y="2301020"/>
            <a:ext cx="16418442" cy="1569660"/>
          </a:xfrm>
          <a:prstGeom prst="rect">
            <a:avLst/>
          </a:prstGeom>
          <a:noFill/>
          <a:ln w="9525">
            <a:noFill/>
            <a:miter lim="800000"/>
            <a:headEnd/>
            <a:tailEnd/>
          </a:ln>
          <a:effectLst/>
        </p:spPr>
        <p:txBody>
          <a:bodyPr wrap="square">
            <a:spAutoFit/>
          </a:bodyPr>
          <a:lstStyle/>
          <a:p>
            <a:pPr eaLnBrk="0" hangingPunct="0">
              <a:spcAft>
                <a:spcPts val="2400"/>
              </a:spcAft>
              <a:buClr>
                <a:srgbClr val="000066"/>
              </a:buClr>
              <a:defRPr/>
            </a:pPr>
            <a:r>
              <a:rPr lang="en-US" sz="4800" b="1" dirty="0">
                <a:solidFill>
                  <a:schemeClr val="bg1"/>
                </a:solidFill>
              </a:rPr>
              <a:t>Information an adversary would need to do you harm that must be protected</a:t>
            </a:r>
          </a:p>
        </p:txBody>
      </p:sp>
      <p:sp>
        <p:nvSpPr>
          <p:cNvPr id="5127" name="Rectangle 13"/>
          <p:cNvSpPr>
            <a:spLocks noChangeArrowheads="1"/>
          </p:cNvSpPr>
          <p:nvPr/>
        </p:nvSpPr>
        <p:spPr bwMode="auto">
          <a:xfrm>
            <a:off x="12646025" y="5181600"/>
            <a:ext cx="8382000" cy="7924800"/>
          </a:xfrm>
          <a:prstGeom prst="rect">
            <a:avLst/>
          </a:prstGeom>
          <a:noFill/>
          <a:ln w="9525">
            <a:noFill/>
            <a:miter lim="800000"/>
            <a:headEnd/>
            <a:tailEnd/>
          </a:ln>
        </p:spPr>
        <p:txBody>
          <a:bodyPr/>
          <a:lstStyle/>
          <a:p>
            <a:pPr marL="685800" indent="-685800">
              <a:spcBef>
                <a:spcPct val="20000"/>
              </a:spcBef>
            </a:pPr>
            <a:endParaRPr lang="en-US" sz="4400" dirty="0">
              <a:solidFill>
                <a:srgbClr val="000066"/>
              </a:solidFill>
              <a:latin typeface="Times New Roman" pitchFamily="18" charset="0"/>
            </a:endParaRPr>
          </a:p>
        </p:txBody>
      </p:sp>
      <p:sp>
        <p:nvSpPr>
          <p:cNvPr id="7" name="Прямоугольный треугольник 5"/>
          <p:cNvSpPr/>
          <p:nvPr/>
        </p:nvSpPr>
        <p:spPr>
          <a:xfrm flipH="1">
            <a:off x="21946719" y="8747302"/>
            <a:ext cx="2387298" cy="4968698"/>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93850" y="689278"/>
            <a:ext cx="8614538" cy="1569660"/>
          </a:xfrm>
          <a:prstGeom prst="rect">
            <a:avLst/>
          </a:prstGeom>
          <a:noFill/>
        </p:spPr>
        <p:txBody>
          <a:bodyPr wrap="none" rtlCol="0">
            <a:spAutoFit/>
          </a:bodyPr>
          <a:lstStyle/>
          <a:p>
            <a:r>
              <a:rPr lang="en-US" sz="9600" dirty="0" smtClean="0">
                <a:solidFill>
                  <a:schemeClr val="bg1"/>
                </a:solidFill>
                <a:latin typeface="Bebas Neue" panose="020B0606020202050201" charset="0"/>
              </a:rPr>
              <a:t>Critical Information</a:t>
            </a:r>
            <a:endParaRPr lang="en-US" sz="9600" dirty="0">
              <a:solidFill>
                <a:schemeClr val="bg1"/>
              </a:solidFill>
              <a:latin typeface="Bebas Neue" panose="020B0606020202050201"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71292545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p:cNvPicPr>
            <a:picLocks noChangeAspect="1"/>
          </p:cNvPicPr>
          <p:nvPr/>
        </p:nvPicPr>
        <p:blipFill>
          <a:blip r:embed="rId3" cstate="email">
            <a:extLst>
              <a:ext uri="{28A0092B-C50C-407E-A947-70E740481C1C}">
                <a14:useLocalDpi xmlns:a14="http://schemas.microsoft.com/office/drawing/2010/main" val="0"/>
              </a:ext>
            </a:extLst>
          </a:blip>
          <a:srcRect l="13" r="13"/>
          <a:stretch>
            <a:fillRect/>
          </a:stretch>
        </p:blipFill>
        <p:spPr>
          <a:xfrm>
            <a:off x="0" y="0"/>
            <a:ext cx="24377649" cy="13716000"/>
          </a:xfrm>
          <a:prstGeom prst="rect">
            <a:avLst/>
          </a:prstGeom>
        </p:spPr>
      </p:pic>
      <p:sp>
        <p:nvSpPr>
          <p:cNvPr id="2" name="Title 1"/>
          <p:cNvSpPr>
            <a:spLocks noGrp="1"/>
          </p:cNvSpPr>
          <p:nvPr>
            <p:ph type="title"/>
          </p:nvPr>
        </p:nvSpPr>
        <p:spPr/>
        <p:txBody>
          <a:bodyPr/>
          <a:lstStyle/>
          <a:p>
            <a:r>
              <a:rPr lang="en-US" dirty="0" smtClean="0"/>
              <a:t>___________________</a:t>
            </a:r>
            <a:endParaRPr lang="en-US" dirty="0"/>
          </a:p>
        </p:txBody>
      </p:sp>
      <p:sp>
        <p:nvSpPr>
          <p:cNvPr id="5122" name="Rectangle 2"/>
          <p:cNvSpPr>
            <a:spLocks noGrp="1" noChangeArrowheads="1"/>
          </p:cNvSpPr>
          <p:nvPr>
            <p:ph sz="half" idx="1"/>
          </p:nvPr>
        </p:nvSpPr>
        <p:spPr>
          <a:xfrm>
            <a:off x="574005" y="2598559"/>
            <a:ext cx="11393166" cy="10213976"/>
          </a:xfrm>
        </p:spPr>
        <p:txBody>
          <a:bodyPr/>
          <a:lstStyle/>
          <a:p>
            <a:pPr lvl="0"/>
            <a:endParaRPr lang="en-US" dirty="0" smtClean="0"/>
          </a:p>
          <a:p>
            <a:pPr lvl="0"/>
            <a:endParaRPr lang="en-US" dirty="0" smtClean="0"/>
          </a:p>
          <a:p>
            <a:pPr lvl="0"/>
            <a:endParaRPr lang="en-US" b="0" dirty="0" smtClean="0"/>
          </a:p>
          <a:p>
            <a:pPr lvl="1"/>
            <a:r>
              <a:rPr lang="en-US" sz="4800" dirty="0" smtClean="0">
                <a:solidFill>
                  <a:schemeClr val="bg1"/>
                </a:solidFill>
              </a:rPr>
              <a:t>Names and photos of you, your  family and co-workers</a:t>
            </a:r>
          </a:p>
          <a:p>
            <a:pPr lvl="1"/>
            <a:r>
              <a:rPr lang="en-US" sz="4800" dirty="0" smtClean="0">
                <a:solidFill>
                  <a:schemeClr val="bg1"/>
                </a:solidFill>
              </a:rPr>
              <a:t>Usernames, passwords, network details</a:t>
            </a:r>
          </a:p>
          <a:p>
            <a:pPr lvl="1"/>
            <a:r>
              <a:rPr lang="en-US" sz="4800" dirty="0" smtClean="0">
                <a:solidFill>
                  <a:schemeClr val="bg1"/>
                </a:solidFill>
              </a:rPr>
              <a:t>Job title, location, salary</a:t>
            </a:r>
          </a:p>
          <a:p>
            <a:pPr lvl="1"/>
            <a:r>
              <a:rPr lang="en-US" sz="4800" dirty="0" smtClean="0">
                <a:solidFill>
                  <a:schemeClr val="bg1"/>
                </a:solidFill>
              </a:rPr>
              <a:t>Home security systems, internet  service provider</a:t>
            </a:r>
          </a:p>
          <a:p>
            <a:pPr lvl="1"/>
            <a:r>
              <a:rPr lang="en-US" sz="4800" dirty="0" smtClean="0">
                <a:solidFill>
                  <a:schemeClr val="bg1"/>
                </a:solidFill>
              </a:rPr>
              <a:t>What kind of pets and how many</a:t>
            </a:r>
            <a:endParaRPr lang="en-US" sz="4800" dirty="0">
              <a:solidFill>
                <a:schemeClr val="bg1"/>
              </a:solidFill>
            </a:endParaRPr>
          </a:p>
        </p:txBody>
      </p:sp>
      <p:sp>
        <p:nvSpPr>
          <p:cNvPr id="3" name="Content Placeholder 2"/>
          <p:cNvSpPr>
            <a:spLocks noGrp="1"/>
          </p:cNvSpPr>
          <p:nvPr>
            <p:ph sz="half" idx="2"/>
          </p:nvPr>
        </p:nvSpPr>
        <p:spPr/>
        <p:txBody>
          <a:bodyPr/>
          <a:lstStyle/>
          <a:p>
            <a:endParaRPr lang="en-US" sz="6000" dirty="0" smtClean="0">
              <a:solidFill>
                <a:schemeClr val="bg1"/>
              </a:solidFill>
            </a:endParaRPr>
          </a:p>
          <a:p>
            <a:endParaRPr lang="en-US" sz="6000" dirty="0" smtClean="0">
              <a:solidFill>
                <a:schemeClr val="bg1"/>
              </a:solidFill>
            </a:endParaRPr>
          </a:p>
          <a:p>
            <a:endParaRPr lang="en-US" sz="6000" dirty="0" smtClean="0">
              <a:solidFill>
                <a:schemeClr val="bg1"/>
              </a:solidFill>
            </a:endParaRPr>
          </a:p>
          <a:p>
            <a:pPr lvl="1"/>
            <a:r>
              <a:rPr lang="en-US" sz="4800" dirty="0" smtClean="0">
                <a:solidFill>
                  <a:schemeClr val="bg1"/>
                </a:solidFill>
              </a:rPr>
              <a:t>Position at work, certifications</a:t>
            </a:r>
          </a:p>
          <a:p>
            <a:pPr lvl="1"/>
            <a:r>
              <a:rPr lang="en-US" sz="4800" dirty="0" smtClean="0">
                <a:solidFill>
                  <a:schemeClr val="bg1"/>
                </a:solidFill>
              </a:rPr>
              <a:t>Physical limitations, medical information</a:t>
            </a:r>
          </a:p>
          <a:p>
            <a:pPr lvl="1"/>
            <a:r>
              <a:rPr lang="en-US" sz="4800" dirty="0" smtClean="0">
                <a:solidFill>
                  <a:schemeClr val="bg1"/>
                </a:solidFill>
              </a:rPr>
              <a:t>Family routines</a:t>
            </a:r>
          </a:p>
          <a:p>
            <a:pPr lvl="1"/>
            <a:r>
              <a:rPr lang="en-US" sz="4800" dirty="0" smtClean="0">
                <a:solidFill>
                  <a:schemeClr val="bg1"/>
                </a:solidFill>
              </a:rPr>
              <a:t>Vacation and travel itineraries</a:t>
            </a:r>
          </a:p>
          <a:p>
            <a:pPr lvl="1"/>
            <a:r>
              <a:rPr lang="en-US" sz="4800" dirty="0" smtClean="0">
                <a:solidFill>
                  <a:schemeClr val="bg1"/>
                </a:solidFill>
              </a:rPr>
              <a:t>Social security number, credit cards, banking information</a:t>
            </a:r>
          </a:p>
          <a:p>
            <a:pPr lvl="1"/>
            <a:r>
              <a:rPr lang="en-US" sz="4800" dirty="0" smtClean="0">
                <a:solidFill>
                  <a:schemeClr val="bg1"/>
                </a:solidFill>
              </a:rPr>
              <a:t>Hobbies, likes, dislikes, etc.</a:t>
            </a:r>
          </a:p>
          <a:p>
            <a:pPr lvl="1"/>
            <a:endParaRPr lang="en-US" sz="4800" dirty="0">
              <a:solidFill>
                <a:schemeClr val="bg1"/>
              </a:solidFill>
            </a:endParaRPr>
          </a:p>
        </p:txBody>
      </p:sp>
      <p:sp>
        <p:nvSpPr>
          <p:cNvPr id="80900" name="Text Box 4"/>
          <p:cNvSpPr txBox="1">
            <a:spLocks noChangeArrowheads="1"/>
          </p:cNvSpPr>
          <p:nvPr/>
        </p:nvSpPr>
        <p:spPr bwMode="auto">
          <a:xfrm>
            <a:off x="3618982" y="2301020"/>
            <a:ext cx="16418442" cy="1569660"/>
          </a:xfrm>
          <a:prstGeom prst="rect">
            <a:avLst/>
          </a:prstGeom>
          <a:noFill/>
          <a:ln w="9525">
            <a:noFill/>
            <a:miter lim="800000"/>
            <a:headEnd/>
            <a:tailEnd/>
          </a:ln>
          <a:effectLst/>
        </p:spPr>
        <p:txBody>
          <a:bodyPr wrap="square">
            <a:spAutoFit/>
          </a:bodyPr>
          <a:lstStyle/>
          <a:p>
            <a:pPr eaLnBrk="0" hangingPunct="0">
              <a:spcAft>
                <a:spcPts val="2400"/>
              </a:spcAft>
              <a:buClr>
                <a:srgbClr val="000066"/>
              </a:buClr>
              <a:defRPr/>
            </a:pPr>
            <a:r>
              <a:rPr lang="en-US" sz="4800" b="1" dirty="0">
                <a:solidFill>
                  <a:schemeClr val="bg1"/>
                </a:solidFill>
              </a:rPr>
              <a:t>Information an adversary would need to do you harm that must be protected</a:t>
            </a:r>
          </a:p>
        </p:txBody>
      </p:sp>
      <p:sp>
        <p:nvSpPr>
          <p:cNvPr id="5127" name="Rectangle 13"/>
          <p:cNvSpPr>
            <a:spLocks noChangeArrowheads="1"/>
          </p:cNvSpPr>
          <p:nvPr/>
        </p:nvSpPr>
        <p:spPr bwMode="auto">
          <a:xfrm>
            <a:off x="12646025" y="5181600"/>
            <a:ext cx="8382000" cy="7924800"/>
          </a:xfrm>
          <a:prstGeom prst="rect">
            <a:avLst/>
          </a:prstGeom>
          <a:noFill/>
          <a:ln w="9525">
            <a:noFill/>
            <a:miter lim="800000"/>
            <a:headEnd/>
            <a:tailEnd/>
          </a:ln>
        </p:spPr>
        <p:txBody>
          <a:bodyPr/>
          <a:lstStyle/>
          <a:p>
            <a:pPr marL="685800" indent="-685800">
              <a:spcBef>
                <a:spcPct val="20000"/>
              </a:spcBef>
            </a:pPr>
            <a:endParaRPr lang="en-US" sz="4400" dirty="0">
              <a:solidFill>
                <a:srgbClr val="000066"/>
              </a:solidFill>
              <a:latin typeface="Times New Roman" pitchFamily="18" charset="0"/>
            </a:endParaRPr>
          </a:p>
        </p:txBody>
      </p:sp>
      <p:sp>
        <p:nvSpPr>
          <p:cNvPr id="7" name="Прямоугольный треугольник 5"/>
          <p:cNvSpPr/>
          <p:nvPr/>
        </p:nvSpPr>
        <p:spPr>
          <a:xfrm flipH="1">
            <a:off x="21946719" y="8747302"/>
            <a:ext cx="2387298" cy="4968698"/>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89290" y="689278"/>
            <a:ext cx="8614538" cy="1569660"/>
          </a:xfrm>
          <a:prstGeom prst="rect">
            <a:avLst/>
          </a:prstGeom>
          <a:noFill/>
        </p:spPr>
        <p:txBody>
          <a:bodyPr wrap="none" rtlCol="0">
            <a:spAutoFit/>
          </a:bodyPr>
          <a:lstStyle/>
          <a:p>
            <a:r>
              <a:rPr lang="en-US" sz="9600" dirty="0" smtClean="0">
                <a:solidFill>
                  <a:schemeClr val="bg1"/>
                </a:solidFill>
                <a:latin typeface="Bebas Neue" panose="020B0606020202050201" charset="0"/>
              </a:rPr>
              <a:t>Critical Information</a:t>
            </a:r>
            <a:endParaRPr lang="en-US" sz="9600" dirty="0">
              <a:solidFill>
                <a:schemeClr val="bg1"/>
              </a:solidFill>
              <a:latin typeface="Bebas Neue" panose="020B0606020202050201"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51920593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p:cNvPicPr>
            <a:picLocks noChangeAspect="1"/>
          </p:cNvPicPr>
          <p:nvPr/>
        </p:nvPicPr>
        <p:blipFill>
          <a:blip r:embed="rId3" cstate="email">
            <a:extLst>
              <a:ext uri="{28A0092B-C50C-407E-A947-70E740481C1C}">
                <a14:useLocalDpi xmlns:a14="http://schemas.microsoft.com/office/drawing/2010/main" val="0"/>
              </a:ext>
            </a:extLst>
          </a:blip>
          <a:srcRect l="13" r="13"/>
          <a:stretch>
            <a:fillRect/>
          </a:stretch>
        </p:blipFill>
        <p:spPr>
          <a:xfrm>
            <a:off x="0" y="0"/>
            <a:ext cx="24377649" cy="13716000"/>
          </a:xfrm>
          <a:prstGeom prst="rect">
            <a:avLst/>
          </a:prstGeom>
        </p:spPr>
      </p:pic>
      <p:sp>
        <p:nvSpPr>
          <p:cNvPr id="2" name="Title 1"/>
          <p:cNvSpPr>
            <a:spLocks noGrp="1"/>
          </p:cNvSpPr>
          <p:nvPr>
            <p:ph type="title"/>
          </p:nvPr>
        </p:nvSpPr>
        <p:spPr/>
        <p:txBody>
          <a:bodyPr/>
          <a:lstStyle/>
          <a:p>
            <a:r>
              <a:rPr lang="en-US" dirty="0" smtClean="0"/>
              <a:t>___________________</a:t>
            </a:r>
            <a:endParaRPr lang="en-US" dirty="0"/>
          </a:p>
        </p:txBody>
      </p:sp>
      <p:sp>
        <p:nvSpPr>
          <p:cNvPr id="5122" name="Rectangle 2"/>
          <p:cNvSpPr>
            <a:spLocks noGrp="1" noChangeArrowheads="1"/>
          </p:cNvSpPr>
          <p:nvPr>
            <p:ph sz="half" idx="1"/>
          </p:nvPr>
        </p:nvSpPr>
        <p:spPr>
          <a:xfrm>
            <a:off x="797036" y="2006543"/>
            <a:ext cx="11248208" cy="10213976"/>
          </a:xfrm>
        </p:spPr>
        <p:txBody>
          <a:bodyPr/>
          <a:lstStyle/>
          <a:p>
            <a:pPr lvl="0"/>
            <a:endParaRPr lang="en-US" sz="6000" dirty="0" smtClean="0">
              <a:solidFill>
                <a:schemeClr val="bg1"/>
              </a:solidFill>
            </a:endParaRPr>
          </a:p>
          <a:p>
            <a:r>
              <a:rPr lang="en-US" sz="6000" dirty="0">
                <a:solidFill>
                  <a:schemeClr val="bg1"/>
                </a:solidFill>
              </a:rPr>
              <a:t>GPS data embedded into photos</a:t>
            </a:r>
          </a:p>
          <a:p>
            <a:r>
              <a:rPr lang="en-US" sz="6000" dirty="0">
                <a:solidFill>
                  <a:schemeClr val="bg1"/>
                </a:solidFill>
              </a:rPr>
              <a:t>Default feature in most smart phones and digital cameras</a:t>
            </a:r>
          </a:p>
          <a:p>
            <a:pPr lvl="1"/>
            <a:r>
              <a:rPr lang="en-US" sz="4800" dirty="0">
                <a:solidFill>
                  <a:schemeClr val="bg1"/>
                </a:solidFill>
              </a:rPr>
              <a:t>Latitude/longitude</a:t>
            </a:r>
          </a:p>
          <a:p>
            <a:pPr lvl="1"/>
            <a:r>
              <a:rPr lang="en-US" sz="4800" dirty="0">
                <a:solidFill>
                  <a:schemeClr val="bg1"/>
                </a:solidFill>
              </a:rPr>
              <a:t>Device information</a:t>
            </a:r>
          </a:p>
          <a:p>
            <a:r>
              <a:rPr lang="en-US" sz="6000" dirty="0">
                <a:solidFill>
                  <a:schemeClr val="bg1"/>
                </a:solidFill>
              </a:rPr>
              <a:t>Information can potentially be retrieved from any photo posted on the Internet</a:t>
            </a:r>
          </a:p>
        </p:txBody>
      </p:sp>
      <p:sp>
        <p:nvSpPr>
          <p:cNvPr id="5127" name="Rectangle 13"/>
          <p:cNvSpPr>
            <a:spLocks noChangeArrowheads="1"/>
          </p:cNvSpPr>
          <p:nvPr/>
        </p:nvSpPr>
        <p:spPr bwMode="auto">
          <a:xfrm>
            <a:off x="12646025" y="5181600"/>
            <a:ext cx="8382000" cy="7924800"/>
          </a:xfrm>
          <a:prstGeom prst="rect">
            <a:avLst/>
          </a:prstGeom>
          <a:noFill/>
          <a:ln w="9525">
            <a:noFill/>
            <a:miter lim="800000"/>
            <a:headEnd/>
            <a:tailEnd/>
          </a:ln>
        </p:spPr>
        <p:txBody>
          <a:bodyPr/>
          <a:lstStyle/>
          <a:p>
            <a:pPr marL="685800" indent="-685800">
              <a:spcBef>
                <a:spcPct val="20000"/>
              </a:spcBef>
            </a:pPr>
            <a:endParaRPr lang="en-US" sz="4400" dirty="0">
              <a:solidFill>
                <a:srgbClr val="000066"/>
              </a:solidFill>
              <a:latin typeface="Times New Roman" pitchFamily="18" charset="0"/>
            </a:endParaRPr>
          </a:p>
        </p:txBody>
      </p:sp>
      <p:sp>
        <p:nvSpPr>
          <p:cNvPr id="7" name="Прямоугольный треугольник 5"/>
          <p:cNvSpPr/>
          <p:nvPr/>
        </p:nvSpPr>
        <p:spPr>
          <a:xfrm flipH="1">
            <a:off x="21946719" y="8747302"/>
            <a:ext cx="2387298" cy="4968698"/>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93850" y="685800"/>
            <a:ext cx="9935797" cy="1569660"/>
          </a:xfrm>
          <a:prstGeom prst="rect">
            <a:avLst/>
          </a:prstGeom>
          <a:noFill/>
        </p:spPr>
        <p:txBody>
          <a:bodyPr wrap="none" rtlCol="0">
            <a:spAutoFit/>
          </a:bodyPr>
          <a:lstStyle/>
          <a:p>
            <a:r>
              <a:rPr lang="en-US" sz="9600" dirty="0" smtClean="0">
                <a:solidFill>
                  <a:schemeClr val="bg1"/>
                </a:solidFill>
                <a:latin typeface="Bebas Neue" panose="020B0606020202050201" charset="0"/>
              </a:rPr>
              <a:t>Geotagging photo/video</a:t>
            </a:r>
            <a:endParaRPr lang="en-US" sz="9600" dirty="0">
              <a:solidFill>
                <a:schemeClr val="bg1"/>
              </a:solidFill>
              <a:latin typeface="Bebas Neue" panose="020B0606020202050201" charset="0"/>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r="20697"/>
          <a:stretch/>
        </p:blipFill>
        <p:spPr>
          <a:xfrm>
            <a:off x="12045244" y="3241311"/>
            <a:ext cx="11125200" cy="7161396"/>
          </a:xfrm>
          <a:prstGeom prst="rect">
            <a:avLst/>
          </a:prstGeom>
        </p:spPr>
      </p:pic>
      <p:pic>
        <p:nvPicPr>
          <p:cNvPr id="9" name="Picture 8">
            <a:extLst>
              <a:ext uri="{FF2B5EF4-FFF2-40B4-BE49-F238E27FC236}">
                <a16:creationId xmlns:a16="http://schemas.microsoft.com/office/drawing/2014/main" id="{299C4665-D097-4672-A382-1E1693ECEA86}"/>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2263168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1"/>
          <p:cNvSpPr/>
          <p:nvPr/>
        </p:nvSpPr>
        <p:spPr>
          <a:xfrm>
            <a:off x="-29662" y="0"/>
            <a:ext cx="24377650" cy="137160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041652" y="4462943"/>
            <a:ext cx="18294350" cy="921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219" y="11056898"/>
            <a:ext cx="4772780" cy="23768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78301" y="7336273"/>
            <a:ext cx="4068924" cy="3538194"/>
          </a:xfrm>
          <a:prstGeom prst="rect">
            <a:avLst/>
          </a:prstGeom>
        </p:spPr>
      </p:pic>
      <p:sp>
        <p:nvSpPr>
          <p:cNvPr id="186372" name="Rectangle 4"/>
          <p:cNvSpPr>
            <a:spLocks noGrp="1" noChangeArrowheads="1"/>
          </p:cNvSpPr>
          <p:nvPr>
            <p:ph type="title" idx="4294967295"/>
          </p:nvPr>
        </p:nvSpPr>
        <p:spPr/>
        <p:txBody>
          <a:bodyPr/>
          <a:lstStyle/>
          <a:p>
            <a:endParaRPr lang="en-US" dirty="0" smtClean="0"/>
          </a:p>
        </p:txBody>
      </p:sp>
      <p:sp>
        <p:nvSpPr>
          <p:cNvPr id="8197" name="Rectangle 5"/>
          <p:cNvSpPr>
            <a:spLocks noGrp="1" noChangeArrowheads="1"/>
          </p:cNvSpPr>
          <p:nvPr>
            <p:ph idx="4294967295"/>
          </p:nvPr>
        </p:nvSpPr>
        <p:spPr/>
        <p:txBody>
          <a:bodyPr/>
          <a:lstStyle/>
          <a:p>
            <a:endParaRPr lang="en-US" dirty="0" smtClean="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3014" y="4568822"/>
            <a:ext cx="4535858" cy="255016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381845" y="7265640"/>
            <a:ext cx="2628900" cy="2095500"/>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863453" y="10800694"/>
            <a:ext cx="5147292" cy="2300012"/>
          </a:xfrm>
          <a:prstGeom prst="rect">
            <a:avLst/>
          </a:prstGeom>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00904" y="10991655"/>
            <a:ext cx="2462550" cy="246255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710155" y="7336272"/>
            <a:ext cx="2989476" cy="2989476"/>
          </a:xfrm>
          <a:prstGeom prst="rect">
            <a:avLst/>
          </a:prstGeom>
        </p:spPr>
      </p:pic>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19800" y="4568823"/>
            <a:ext cx="2479250" cy="247925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08024" y="11056899"/>
            <a:ext cx="2405778" cy="2397306"/>
          </a:xfrm>
          <a:prstGeom prst="rect">
            <a:avLst/>
          </a:prstGeom>
        </p:spPr>
      </p:pic>
      <p:pic>
        <p:nvPicPr>
          <p:cNvPr id="10" name="Picture 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866598" y="4462943"/>
            <a:ext cx="2585130" cy="2585130"/>
          </a:xfrm>
          <a:prstGeom prst="rect">
            <a:avLst/>
          </a:prstGeom>
        </p:spPr>
      </p:pic>
      <p:pic>
        <p:nvPicPr>
          <p:cNvPr id="11" name="Picture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201140" y="8962269"/>
            <a:ext cx="2369266" cy="1986766"/>
          </a:xfrm>
          <a:prstGeom prst="rect">
            <a:avLst/>
          </a:prstGeom>
        </p:spPr>
      </p:pic>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53217" y="4568821"/>
            <a:ext cx="6983008" cy="2465874"/>
          </a:xfrm>
          <a:prstGeom prst="rect">
            <a:avLst/>
          </a:prstGeom>
        </p:spPr>
      </p:pic>
      <p:pic>
        <p:nvPicPr>
          <p:cNvPr id="13" name="Picture 1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258403" y="9153228"/>
            <a:ext cx="2942736" cy="3591612"/>
          </a:xfrm>
          <a:prstGeom prst="rect">
            <a:avLst/>
          </a:prstGeom>
        </p:spPr>
      </p:pic>
      <p:pic>
        <p:nvPicPr>
          <p:cNvPr id="14" name="Picture 1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505891" y="7265641"/>
            <a:ext cx="4204264" cy="1515014"/>
          </a:xfrm>
          <a:prstGeom prst="rect">
            <a:avLst/>
          </a:prstGeom>
        </p:spPr>
      </p:pic>
      <p:pic>
        <p:nvPicPr>
          <p:cNvPr id="16" name="Picture 15"/>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3595307" y="7265640"/>
            <a:ext cx="4910584" cy="1246492"/>
          </a:xfrm>
          <a:prstGeom prst="rect">
            <a:avLst/>
          </a:prstGeom>
        </p:spPr>
      </p:pic>
      <p:pic>
        <p:nvPicPr>
          <p:cNvPr id="17" name="Picture 16"/>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3723858" y="9009472"/>
            <a:ext cx="3319022" cy="1892356"/>
          </a:xfrm>
          <a:prstGeom prst="rect">
            <a:avLst/>
          </a:prstGeom>
        </p:spPr>
      </p:pic>
      <p:sp>
        <p:nvSpPr>
          <p:cNvPr id="18" name="TextBox 17"/>
          <p:cNvSpPr txBox="1"/>
          <p:nvPr/>
        </p:nvSpPr>
        <p:spPr>
          <a:xfrm>
            <a:off x="3273425" y="2879645"/>
            <a:ext cx="17297400" cy="2000548"/>
          </a:xfrm>
          <a:prstGeom prst="rect">
            <a:avLst/>
          </a:prstGeom>
          <a:noFill/>
        </p:spPr>
        <p:txBody>
          <a:bodyPr wrap="square" rtlCol="0">
            <a:spAutoFit/>
          </a:bodyPr>
          <a:lstStyle/>
          <a:p>
            <a:r>
              <a:rPr lang="en-US" sz="4400" dirty="0">
                <a:solidFill>
                  <a:schemeClr val="bg1"/>
                </a:solidFill>
              </a:rPr>
              <a:t>Social Media Sites allow people to network, interact and collaborate to share information, data and ideas without geographic boundaries</a:t>
            </a:r>
          </a:p>
          <a:p>
            <a:endParaRPr lang="en-US" dirty="0"/>
          </a:p>
        </p:txBody>
      </p:sp>
      <p:sp>
        <p:nvSpPr>
          <p:cNvPr id="23" name="TextBox 22"/>
          <p:cNvSpPr txBox="1"/>
          <p:nvPr/>
        </p:nvSpPr>
        <p:spPr>
          <a:xfrm>
            <a:off x="1825624" y="914400"/>
            <a:ext cx="19510377" cy="1569660"/>
          </a:xfrm>
          <a:prstGeom prst="rect">
            <a:avLst/>
          </a:prstGeom>
          <a:noFill/>
        </p:spPr>
        <p:txBody>
          <a:bodyPr wrap="square" rtlCol="0">
            <a:spAutoFit/>
          </a:bodyPr>
          <a:lstStyle/>
          <a:p>
            <a:r>
              <a:rPr lang="en-US" sz="9600" dirty="0" smtClean="0">
                <a:solidFill>
                  <a:schemeClr val="bg1"/>
                </a:solidFill>
                <a:latin typeface="Bebas Neue" panose="020B0606020202050201" charset="0"/>
              </a:rPr>
              <a:t>SOCIAL MEDIA IS A TOOL: Neither good nor bad</a:t>
            </a:r>
            <a:endParaRPr lang="en-US" sz="9600" dirty="0">
              <a:solidFill>
                <a:schemeClr val="bg1"/>
              </a:solidFill>
              <a:latin typeface="Bebas Neue" panose="020B0606020202050201" charset="0"/>
            </a:endParaRPr>
          </a:p>
        </p:txBody>
      </p:sp>
      <p:pic>
        <p:nvPicPr>
          <p:cNvPr id="24" name="Picture 23">
            <a:extLst>
              <a:ext uri="{FF2B5EF4-FFF2-40B4-BE49-F238E27FC236}">
                <a16:creationId xmlns:a16="http://schemas.microsoft.com/office/drawing/2014/main" id="{299C4665-D097-4672-A382-1E1693ECEA86}"/>
              </a:ext>
            </a:extLst>
          </p:cNvPr>
          <p:cNvPicPr>
            <a:picLocks noChangeAspect="1"/>
          </p:cNvPicPr>
          <p:nvPr/>
        </p:nvPicPr>
        <p:blipFill>
          <a:blip r:embed="rId19" cstate="email">
            <a:extLst>
              <a:ext uri="{BEBA8EAE-BF5A-486C-A8C5-ECC9F3942E4B}">
                <a14:imgProps xmlns:a14="http://schemas.microsoft.com/office/drawing/2010/main">
                  <a14:imgLayer r:embed="rId20">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1105772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24377650" cy="137160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901826" y="2006909"/>
            <a:ext cx="6934199" cy="97021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38611" y="6934200"/>
            <a:ext cx="2260628" cy="4196020"/>
          </a:xfrm>
          <a:prstGeom prst="rect">
            <a:avLst/>
          </a:prstGeom>
          <a:noFill/>
        </p:spPr>
        <p:txBody>
          <a:bodyPr wrap="square" rtlCol="0">
            <a:spAutoFit/>
          </a:bodyPr>
          <a:lstStyle/>
          <a:p>
            <a:pPr algn="ctr"/>
            <a:r>
              <a:rPr lang="en-US" sz="40000" baseline="30000" dirty="0">
                <a:solidFill>
                  <a:schemeClr val="tx2"/>
                </a:solidFill>
                <a:latin typeface="linea-basic-10" panose="02000509000000000000" pitchFamily="49" charset="0"/>
              </a:rPr>
              <a:t>.</a:t>
            </a:r>
            <a:endParaRPr lang="en-US" sz="40000" baseline="30000" dirty="0">
              <a:solidFill>
                <a:schemeClr val="tx2"/>
              </a:solidFill>
              <a:latin typeface="FontAwesome" pitchFamily="2" charset="0"/>
            </a:endParaRPr>
          </a:p>
        </p:txBody>
      </p:sp>
      <p:sp>
        <p:nvSpPr>
          <p:cNvPr id="5" name="TextBox 4"/>
          <p:cNvSpPr txBox="1"/>
          <p:nvPr/>
        </p:nvSpPr>
        <p:spPr>
          <a:xfrm>
            <a:off x="10283825" y="2362200"/>
            <a:ext cx="12877800" cy="3170099"/>
          </a:xfrm>
          <a:prstGeom prst="rect">
            <a:avLst/>
          </a:prstGeom>
          <a:noFill/>
        </p:spPr>
        <p:txBody>
          <a:bodyPr wrap="square" rtlCol="0">
            <a:spAutoFit/>
          </a:bodyPr>
          <a:lstStyle/>
          <a:p>
            <a:r>
              <a:rPr lang="en-US" sz="10000" spc="300" dirty="0">
                <a:solidFill>
                  <a:schemeClr val="bg1"/>
                </a:solidFill>
                <a:latin typeface="Montserrat" panose="00000500000000000000" pitchFamily="50" charset="0"/>
              </a:rPr>
              <a:t>Questions?</a:t>
            </a:r>
          </a:p>
          <a:p>
            <a:r>
              <a:rPr lang="en-US" sz="10000" spc="300" dirty="0">
                <a:solidFill>
                  <a:schemeClr val="bg1"/>
                </a:solidFill>
                <a:latin typeface="Montserrat" panose="00000500000000000000" pitchFamily="50" charset="0"/>
              </a:rPr>
              <a:t>Feedback?</a:t>
            </a:r>
          </a:p>
        </p:txBody>
      </p:sp>
      <p:cxnSp>
        <p:nvCxnSpPr>
          <p:cNvPr id="7" name="Прямая соединительная линия 6"/>
          <p:cNvCxnSpPr/>
          <p:nvPr/>
        </p:nvCxnSpPr>
        <p:spPr>
          <a:xfrm>
            <a:off x="10436225" y="5943600"/>
            <a:ext cx="1242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3825" y="6432352"/>
            <a:ext cx="13030200" cy="5410712"/>
          </a:xfrm>
          <a:prstGeom prst="rect">
            <a:avLst/>
          </a:prstGeom>
          <a:noFill/>
        </p:spPr>
        <p:txBody>
          <a:bodyPr wrap="square" rtlCol="0">
            <a:spAutoFit/>
          </a:bodyPr>
          <a:lstStyle/>
          <a:p>
            <a:pPr>
              <a:lnSpc>
                <a:spcPct val="120000"/>
              </a:lnSpc>
            </a:pPr>
            <a:r>
              <a:rPr lang="en-US" sz="66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Reminder:</a:t>
            </a:r>
          </a:p>
          <a:p>
            <a:pPr>
              <a:lnSpc>
                <a:spcPct val="120000"/>
              </a:lnSpc>
            </a:pPr>
            <a:r>
              <a:rPr lang="en-US" sz="4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 the American public, you are </a:t>
            </a:r>
            <a:r>
              <a:rPr lang="en-US" sz="4400" i="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National Guard. </a:t>
            </a:r>
            <a:r>
              <a:rPr lang="en-US" sz="4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 the world, you are the United States.</a:t>
            </a:r>
          </a:p>
          <a:p>
            <a:pPr>
              <a:lnSpc>
                <a:spcPct val="120000"/>
              </a:lnSpc>
            </a:pPr>
            <a:endParaRPr lang="en-US" sz="44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20000"/>
              </a:lnSpc>
            </a:pPr>
            <a:endParaRPr lang="en-US"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20000"/>
              </a:lnSpc>
            </a:pPr>
            <a:endParaRPr lang="en-US"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20000"/>
              </a:lnSpc>
            </a:pPr>
            <a:endParaRPr lang="ru-RU" sz="3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Picture 8">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3140009061"/>
      </p:ext>
    </p:extLst>
  </p:cSld>
  <p:clrMapOvr>
    <a:masterClrMapping/>
  </p:clrMapOvr>
  <p:transition spd="slow" advClick="0" advTm="1000">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ый треугольник 15"/>
          <p:cNvSpPr/>
          <p:nvPr/>
        </p:nvSpPr>
        <p:spPr>
          <a:xfrm>
            <a:off x="10905563" y="8229600"/>
            <a:ext cx="3352800" cy="3352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16025" y="6843891"/>
            <a:ext cx="9220200" cy="5632311"/>
          </a:xfrm>
          <a:prstGeom prst="rect">
            <a:avLst/>
          </a:prstGeom>
          <a:noFill/>
        </p:spPr>
        <p:txBody>
          <a:bodyPr wrap="square" rtlCol="0">
            <a:spAutoFit/>
          </a:bodyPr>
          <a:lstStyle/>
          <a:p>
            <a:pPr>
              <a:lnSpc>
                <a:spcPct val="120000"/>
              </a:lnSpc>
            </a:pPr>
            <a:r>
              <a:rPr lang="en-US" sz="3000" i="1"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National Guard personnel </a:t>
            </a:r>
            <a:r>
              <a:rPr lang="en-US" sz="3000" i="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are responsible for the content they publish on social media sites, blogs and other internet-based capabilities and should ensure that this content is accurate, appropriate and does not compromise mission security or success.</a:t>
            </a:r>
          </a:p>
          <a:p>
            <a:pPr>
              <a:lnSpc>
                <a:spcPct val="120000"/>
              </a:lnSpc>
            </a:pPr>
            <a:endParaRPr lang="en-US" sz="3000" i="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20000"/>
              </a:lnSpc>
            </a:pPr>
            <a:r>
              <a:rPr lang="en-US" sz="3000" i="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 </a:t>
            </a:r>
            <a:r>
              <a:rPr lang="en-US" sz="3000" i="1" dirty="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DoD </a:t>
            </a:r>
            <a:r>
              <a:rPr lang="en-US" sz="3000" i="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personnel are responsible to adhering to regulations and policy. Violations of regulations and policies may result in disciplinary action.</a:t>
            </a:r>
          </a:p>
          <a:p>
            <a:pPr>
              <a:lnSpc>
                <a:spcPct val="120000"/>
              </a:lnSpc>
            </a:pPr>
            <a:endParaRPr lang="en-US" sz="3000" i="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2" name="Группа 21"/>
          <p:cNvGrpSpPr/>
          <p:nvPr/>
        </p:nvGrpSpPr>
        <p:grpSpPr>
          <a:xfrm>
            <a:off x="1063625" y="1143000"/>
            <a:ext cx="11582400" cy="5486400"/>
            <a:chOff x="1444625" y="914400"/>
            <a:chExt cx="11582400" cy="5486400"/>
          </a:xfrm>
        </p:grpSpPr>
        <p:sp>
          <p:nvSpPr>
            <p:cNvPr id="23" name="TextBox 22"/>
            <p:cNvSpPr txBox="1"/>
            <p:nvPr/>
          </p:nvSpPr>
          <p:spPr>
            <a:xfrm>
              <a:off x="1444625" y="914400"/>
              <a:ext cx="11582400" cy="3785652"/>
            </a:xfrm>
            <a:prstGeom prst="rect">
              <a:avLst/>
            </a:prstGeom>
            <a:noFill/>
          </p:spPr>
          <p:txBody>
            <a:bodyPr wrap="square" rtlCol="0">
              <a:spAutoFit/>
            </a:bodyPr>
            <a:lstStyle/>
            <a:p>
              <a:pPr>
                <a:lnSpc>
                  <a:spcPct val="80000"/>
                </a:lnSpc>
              </a:pPr>
              <a:r>
                <a:rPr lang="en-US" sz="15000" dirty="0">
                  <a:solidFill>
                    <a:schemeClr val="tx2"/>
                  </a:solidFill>
                  <a:latin typeface="Montserrat Semi Bold" panose="00000700000000000000" pitchFamily="50" charset="0"/>
                </a:rPr>
                <a:t>BOTTOM LINE</a:t>
              </a:r>
            </a:p>
            <a:p>
              <a:pPr>
                <a:lnSpc>
                  <a:spcPct val="80000"/>
                </a:lnSpc>
              </a:pPr>
              <a:r>
                <a:rPr lang="en-US" sz="15000" dirty="0">
                  <a:solidFill>
                    <a:schemeClr val="tx2"/>
                  </a:solidFill>
                  <a:latin typeface="Montserrat Semi Bold" panose="00000700000000000000" pitchFamily="50" charset="0"/>
                </a:rPr>
                <a:t>UP FRONT</a:t>
              </a:r>
              <a:endParaRPr lang="ru-RU" sz="15000" dirty="0">
                <a:solidFill>
                  <a:schemeClr val="tx2"/>
                </a:solidFill>
              </a:endParaRPr>
            </a:p>
          </p:txBody>
        </p:sp>
        <p:cxnSp>
          <p:nvCxnSpPr>
            <p:cNvPr id="24" name="Прямая соединительная линия 23"/>
            <p:cNvCxnSpPr/>
            <p:nvPr/>
          </p:nvCxnSpPr>
          <p:spPr>
            <a:xfrm>
              <a:off x="1712908" y="6400800"/>
              <a:ext cx="194151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 name="Picture Placeholder 2"/>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t="4642" r="21755"/>
          <a:stretch/>
        </p:blipFill>
        <p:spPr>
          <a:xfrm>
            <a:off x="11426825" y="1612238"/>
            <a:ext cx="11811000" cy="9593748"/>
          </a:xfrm>
        </p:spPr>
      </p:pic>
      <p:pic>
        <p:nvPicPr>
          <p:cNvPr id="8" name="Picture 7">
            <a:extLst>
              <a:ext uri="{FF2B5EF4-FFF2-40B4-BE49-F238E27FC236}">
                <a16:creationId xmlns:a16="http://schemas.microsoft.com/office/drawing/2014/main" id="{299C4665-D097-4672-A382-1E1693ECEA8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789380378"/>
      </p:ext>
    </p:extLst>
  </p:cSld>
  <p:clrMapOvr>
    <a:masterClrMapping/>
  </p:clrMapOvr>
  <p:transition spd="slow" advClick="0" advTm="1000">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631216"/>
          </a:xfrm>
          <a:prstGeom prst="rect">
            <a:avLst/>
          </a:prstGeom>
          <a:noFill/>
        </p:spPr>
        <p:txBody>
          <a:bodyPr wrap="square" rtlCol="0">
            <a:spAutoFit/>
          </a:bodyPr>
          <a:lstStyle/>
          <a:p>
            <a:r>
              <a:rPr lang="en-US" sz="10000" spc="300" dirty="0">
                <a:solidFill>
                  <a:schemeClr val="tx2"/>
                </a:solidFill>
                <a:latin typeface="Montserrat" panose="00000500000000000000" pitchFamily="50" charset="0"/>
              </a:rPr>
              <a:t>Social Media Do’s</a:t>
            </a:r>
            <a:endParaRPr lang="en-US" sz="10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328413"/>
            <a:ext cx="13030200" cy="8402300"/>
          </a:xfrm>
          <a:prstGeom prst="rect">
            <a:avLst/>
          </a:prstGeom>
          <a:noFill/>
        </p:spPr>
        <p:txBody>
          <a:bodyPr wrap="square" rtlCol="0">
            <a:spAutoFit/>
          </a:bodyPr>
          <a:lstStyle/>
          <a:p>
            <a:pPr marL="457200" lvl="0" indent="-457200">
              <a:buFont typeface="Arial" panose="020B0604020202020204" pitchFamily="34" charset="0"/>
              <a:buChar char="•"/>
            </a:pPr>
            <a:r>
              <a:rPr lang="en-US" sz="6000" dirty="0">
                <a:latin typeface="Arial" panose="020B0604020202020204" pitchFamily="34" charset="0"/>
                <a:cs typeface="Arial" panose="020B0604020202020204" pitchFamily="34" charset="0"/>
              </a:rPr>
              <a:t>Limit visibility to only friends and family</a:t>
            </a:r>
          </a:p>
          <a:p>
            <a:pPr marL="457200" lvl="0" indent="-457200">
              <a:buFont typeface="Arial" panose="020B0604020202020204" pitchFamily="34" charset="0"/>
              <a:buChar char="•"/>
            </a:pPr>
            <a:r>
              <a:rPr lang="en-US" sz="6000" dirty="0">
                <a:latin typeface="Arial" panose="020B0604020202020204" pitchFamily="34" charset="0"/>
                <a:cs typeface="Arial" panose="020B0604020202020204" pitchFamily="34" charset="0"/>
              </a:rPr>
              <a:t>Turn off location/geotagging features on cell phone before taking photos</a:t>
            </a:r>
          </a:p>
          <a:p>
            <a:pPr marL="457200" indent="-457200">
              <a:buFont typeface="Arial" panose="020B0604020202020204" pitchFamily="34" charset="0"/>
              <a:buChar char="•"/>
            </a:pPr>
            <a:r>
              <a:rPr lang="en-US" sz="6000" dirty="0">
                <a:latin typeface="Arial" panose="020B0604020202020204" pitchFamily="34" charset="0"/>
                <a:cs typeface="Arial" panose="020B0604020202020204" pitchFamily="34" charset="0"/>
              </a:rPr>
              <a:t>Report suspicious activity to leadership, law enforcement, </a:t>
            </a:r>
            <a:r>
              <a:rPr lang="en-US" sz="6000" dirty="0" smtClean="0">
                <a:latin typeface="Arial" panose="020B0604020202020204" pitchFamily="34" charset="0"/>
                <a:cs typeface="Arial" panose="020B0604020202020204" pitchFamily="34" charset="0"/>
              </a:rPr>
              <a:t>ATFP or </a:t>
            </a:r>
            <a:r>
              <a:rPr lang="en-US" sz="6000" dirty="0">
                <a:latin typeface="Arial" panose="020B0604020202020204" pitchFamily="34" charset="0"/>
                <a:cs typeface="Arial" panose="020B0604020202020204" pitchFamily="34" charset="0"/>
              </a:rPr>
              <a:t>counterintelligence entities</a:t>
            </a:r>
          </a:p>
          <a:p>
            <a:pPr marL="457200" lvl="0" indent="-457200">
              <a:buFont typeface="Arial" panose="020B0604020202020204" pitchFamily="34" charset="0"/>
              <a:buChar char="•"/>
            </a:pPr>
            <a:r>
              <a:rPr lang="en-US" sz="6000" dirty="0">
                <a:latin typeface="Arial" panose="020B0604020202020204" pitchFamily="34" charset="0"/>
                <a:cs typeface="Arial" panose="020B0604020202020204" pitchFamily="34" charset="0"/>
              </a:rPr>
              <a:t>Review privacy settings on all social media, apps, cell phone, </a:t>
            </a:r>
            <a:r>
              <a:rPr lang="en-US" sz="6000" dirty="0" err="1">
                <a:latin typeface="Arial" panose="020B0604020202020204" pitchFamily="34" charset="0"/>
                <a:cs typeface="Arial" panose="020B0604020202020204" pitchFamily="34" charset="0"/>
              </a:rPr>
              <a:t>etc</a:t>
            </a:r>
            <a:r>
              <a:rPr lang="en-US" sz="6000" dirty="0">
                <a:latin typeface="Arial" panose="020B0604020202020204" pitchFamily="34" charset="0"/>
                <a:cs typeface="Arial" panose="020B0604020202020204" pitchFamily="34" charset="0"/>
              </a:rPr>
              <a:t>… </a:t>
            </a:r>
          </a:p>
        </p:txBody>
      </p:sp>
      <p:sp>
        <p:nvSpPr>
          <p:cNvPr id="13" name="Овал 12"/>
          <p:cNvSpPr/>
          <p:nvPr/>
        </p:nvSpPr>
        <p:spPr>
          <a:xfrm>
            <a:off x="4015437" y="4343400"/>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4229132" y="6202500"/>
            <a:ext cx="3616293" cy="3170100"/>
          </a:xfrm>
          <a:prstGeom prst="rect">
            <a:avLst/>
          </a:prstGeom>
          <a:noFill/>
        </p:spPr>
        <p:txBody>
          <a:bodyPr wrap="square" rtlCol="0">
            <a:spAutoFit/>
          </a:bodyPr>
          <a:lstStyle/>
          <a:p>
            <a:pPr algn="ctr"/>
            <a:r>
              <a:rPr lang="en-US" sz="30000" baseline="30000" dirty="0">
                <a:solidFill>
                  <a:schemeClr val="bg1"/>
                </a:solidFill>
                <a:latin typeface="linea-arrows-10" panose="02000509000000000000" pitchFamily="49" charset="0"/>
              </a:rPr>
              <a:t> </a:t>
            </a: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863686654"/>
      </p:ext>
    </p:extLst>
  </p:cSld>
  <p:clrMapOvr>
    <a:masterClrMapping/>
  </p:clrMapOvr>
  <p:transition spd="slow" advClick="0" advTm="1000">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1019949"/>
            <a:ext cx="13563600" cy="1631216"/>
          </a:xfrm>
          <a:prstGeom prst="rect">
            <a:avLst/>
          </a:prstGeom>
          <a:noFill/>
        </p:spPr>
        <p:txBody>
          <a:bodyPr wrap="square" rtlCol="0">
            <a:spAutoFit/>
          </a:bodyPr>
          <a:lstStyle/>
          <a:p>
            <a:r>
              <a:rPr lang="en-US" sz="10000" spc="300" dirty="0">
                <a:solidFill>
                  <a:schemeClr val="tx2"/>
                </a:solidFill>
                <a:latin typeface="Montserrat" panose="00000500000000000000" pitchFamily="50" charset="0"/>
              </a:rPr>
              <a:t>Social Media Do’s</a:t>
            </a:r>
            <a:endParaRPr lang="en-US" sz="10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2848749"/>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3229749"/>
            <a:ext cx="13030200" cy="9571851"/>
          </a:xfrm>
          <a:prstGeom prst="rect">
            <a:avLst/>
          </a:prstGeom>
          <a:noFill/>
        </p:spPr>
        <p:txBody>
          <a:bodyPr wrap="square" rtlCol="0">
            <a:spAutoFit/>
          </a:bodyPr>
          <a:lstStyle/>
          <a:p>
            <a:pPr marL="685800" lvl="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Minimize the use of apps that automatically upload and share captured images</a:t>
            </a:r>
          </a:p>
          <a:p>
            <a:pPr marL="685800" lvl="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Ensure your family takes similar precautions </a:t>
            </a:r>
          </a:p>
          <a:p>
            <a:pPr marL="685800" lvl="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Use secure browser settings and monitor your browsing history </a:t>
            </a:r>
          </a:p>
          <a:p>
            <a:pPr marL="685800" lvl="0" indent="-685800">
              <a:buFont typeface="Arial" panose="020B0604020202020204" pitchFamily="34" charset="0"/>
              <a:buChar char="•"/>
            </a:pPr>
            <a:r>
              <a:rPr lang="en-US" sz="5400" dirty="0">
                <a:latin typeface="Arial" panose="020B0604020202020204" pitchFamily="34" charset="0"/>
                <a:cs typeface="Arial" panose="020B0604020202020204" pitchFamily="34" charset="0"/>
              </a:rPr>
              <a:t>Carefully consider who you allow access to your social media profiles and personal information, to include Facebook, Twitter, LinkedIn, </a:t>
            </a:r>
            <a:r>
              <a:rPr lang="en-US" sz="5400" dirty="0" err="1">
                <a:latin typeface="Arial" panose="020B0604020202020204" pitchFamily="34" charset="0"/>
                <a:cs typeface="Arial" panose="020B0604020202020204" pitchFamily="34" charset="0"/>
              </a:rPr>
              <a:t>etc</a:t>
            </a:r>
            <a:r>
              <a:rPr lang="en-US" sz="5400" dirty="0">
                <a:latin typeface="Arial" panose="020B0604020202020204" pitchFamily="34" charset="0"/>
                <a:cs typeface="Arial" panose="020B0604020202020204" pitchFamily="34" charset="0"/>
              </a:rPr>
              <a:t>…</a:t>
            </a:r>
          </a:p>
        </p:txBody>
      </p:sp>
      <p:sp>
        <p:nvSpPr>
          <p:cNvPr id="12" name="Овал 12"/>
          <p:cNvSpPr/>
          <p:nvPr/>
        </p:nvSpPr>
        <p:spPr>
          <a:xfrm>
            <a:off x="4015437" y="4343400"/>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4229132" y="6202500"/>
            <a:ext cx="3616293" cy="3170100"/>
          </a:xfrm>
          <a:prstGeom prst="rect">
            <a:avLst/>
          </a:prstGeom>
          <a:noFill/>
        </p:spPr>
        <p:txBody>
          <a:bodyPr wrap="square" rtlCol="0">
            <a:spAutoFit/>
          </a:bodyPr>
          <a:lstStyle/>
          <a:p>
            <a:pPr algn="ctr"/>
            <a:r>
              <a:rPr lang="en-US" sz="30000" baseline="30000" dirty="0">
                <a:solidFill>
                  <a:schemeClr val="bg1"/>
                </a:solidFill>
                <a:latin typeface="linea-arrows-10" panose="02000509000000000000" pitchFamily="49" charset="0"/>
              </a:rPr>
              <a:t> </a:t>
            </a: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27845086"/>
      </p:ext>
    </p:extLst>
  </p:cSld>
  <p:clrMapOvr>
    <a:masterClrMapping/>
  </p:clrMapOvr>
  <p:transition spd="slow" advTm="1000">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631216"/>
          </a:xfrm>
          <a:prstGeom prst="rect">
            <a:avLst/>
          </a:prstGeom>
          <a:noFill/>
        </p:spPr>
        <p:txBody>
          <a:bodyPr wrap="square" rtlCol="0">
            <a:spAutoFit/>
          </a:bodyPr>
          <a:lstStyle/>
          <a:p>
            <a:r>
              <a:rPr lang="en-US" sz="10000" spc="300" dirty="0">
                <a:solidFill>
                  <a:schemeClr val="tx2"/>
                </a:solidFill>
                <a:latin typeface="Montserrat" panose="00000500000000000000" pitchFamily="50" charset="0"/>
              </a:rPr>
              <a:t>Social Media </a:t>
            </a:r>
            <a:r>
              <a:rPr lang="en-US" sz="10000" spc="300" dirty="0">
                <a:solidFill>
                  <a:schemeClr val="accent1"/>
                </a:solidFill>
                <a:latin typeface="Montserrat" panose="00000500000000000000" pitchFamily="50" charset="0"/>
              </a:rPr>
              <a:t>Don’ts</a:t>
            </a: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8217634"/>
          </a:xfrm>
          <a:prstGeom prst="rect">
            <a:avLst/>
          </a:prstGeom>
          <a:noFill/>
        </p:spPr>
        <p:txBody>
          <a:bodyPr wrap="square" rtlCol="0">
            <a:spAutoFit/>
          </a:bodyPr>
          <a:lstStyle/>
          <a:p>
            <a:pPr marL="457200" lvl="0" indent="-457200">
              <a:buFont typeface="Arial" panose="020B0604020202020204" pitchFamily="34" charset="0"/>
              <a:buChar char="•"/>
            </a:pPr>
            <a:r>
              <a:rPr lang="en-US" sz="6600" dirty="0">
                <a:latin typeface="Arial" panose="020B0604020202020204" pitchFamily="34" charset="0"/>
                <a:cs typeface="Arial" panose="020B0604020202020204" pitchFamily="34" charset="0"/>
              </a:rPr>
              <a:t>“Check-in” upon arrival at locations on social media platforms</a:t>
            </a:r>
          </a:p>
          <a:p>
            <a:pPr marL="457200" lvl="0" indent="-457200">
              <a:buFont typeface="Arial" panose="020B0604020202020204" pitchFamily="34" charset="0"/>
              <a:buChar char="•"/>
            </a:pPr>
            <a:r>
              <a:rPr lang="en-US" sz="6600" dirty="0">
                <a:latin typeface="Arial" panose="020B0604020202020204" pitchFamily="34" charset="0"/>
                <a:cs typeface="Arial" panose="020B0604020202020204" pitchFamily="34" charset="0"/>
              </a:rPr>
              <a:t>“Friend” people you have never met </a:t>
            </a:r>
          </a:p>
          <a:p>
            <a:pPr marL="457200" lvl="0" indent="-457200">
              <a:buFont typeface="Arial" panose="020B0604020202020204" pitchFamily="34" charset="0"/>
              <a:buChar char="•"/>
            </a:pPr>
            <a:r>
              <a:rPr lang="en-US" sz="6600" dirty="0">
                <a:latin typeface="Arial" panose="020B0604020202020204" pitchFamily="34" charset="0"/>
                <a:cs typeface="Arial" panose="020B0604020202020204" pitchFamily="34" charset="0"/>
              </a:rPr>
              <a:t>Log-in to or link third-party sites using social media/email accounts</a:t>
            </a:r>
          </a:p>
        </p:txBody>
      </p:sp>
      <p:sp>
        <p:nvSpPr>
          <p:cNvPr id="13" name="Овал 12"/>
          <p:cNvSpPr/>
          <p:nvPr/>
        </p:nvSpPr>
        <p:spPr>
          <a:xfrm>
            <a:off x="4015437" y="4323416"/>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57733" y="6324599"/>
            <a:ext cx="3616293" cy="3170100"/>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4236281278"/>
      </p:ext>
    </p:extLst>
  </p:cSld>
  <p:clrMapOvr>
    <a:masterClrMapping/>
  </p:clrMapOvr>
  <p:transition spd="slow" advClick="0" advTm="1000">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631216"/>
          </a:xfrm>
          <a:prstGeom prst="rect">
            <a:avLst/>
          </a:prstGeom>
          <a:noFill/>
        </p:spPr>
        <p:txBody>
          <a:bodyPr wrap="square" rtlCol="0">
            <a:spAutoFit/>
          </a:bodyPr>
          <a:lstStyle/>
          <a:p>
            <a:r>
              <a:rPr lang="en-US" sz="10000" spc="300" dirty="0">
                <a:solidFill>
                  <a:schemeClr val="tx2"/>
                </a:solidFill>
                <a:latin typeface="Montserrat" panose="00000500000000000000" pitchFamily="50" charset="0"/>
              </a:rPr>
              <a:t>Social Media </a:t>
            </a:r>
            <a:r>
              <a:rPr lang="en-US" sz="10000" spc="300" dirty="0">
                <a:solidFill>
                  <a:schemeClr val="accent1"/>
                </a:solidFill>
                <a:latin typeface="Montserrat" panose="00000500000000000000" pitchFamily="50" charset="0"/>
              </a:rPr>
              <a:t>Don’ts</a:t>
            </a: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8710077"/>
          </a:xfrm>
          <a:prstGeom prst="rect">
            <a:avLst/>
          </a:prstGeom>
          <a:noFill/>
        </p:spPr>
        <p:txBody>
          <a:bodyPr wrap="square" rtlCol="0">
            <a:spAutoFit/>
          </a:bodyPr>
          <a:lstStyle/>
          <a:p>
            <a:pPr marL="857250" lvl="0" indent="-857250">
              <a:buFont typeface="Arial" panose="020B0604020202020204" pitchFamily="34" charset="0"/>
              <a:buChar char="•"/>
            </a:pPr>
            <a:r>
              <a:rPr lang="en-US" sz="5600" dirty="0">
                <a:latin typeface="Arial" panose="020B0604020202020204" pitchFamily="34" charset="0"/>
                <a:cs typeface="Arial" panose="020B0604020202020204" pitchFamily="34" charset="0"/>
              </a:rPr>
              <a:t>Provide personal details regarding your whereabouts and activities in posts</a:t>
            </a:r>
          </a:p>
          <a:p>
            <a:pPr marL="857250" indent="-857250">
              <a:buFont typeface="Arial" panose="020B0604020202020204" pitchFamily="34" charset="0"/>
              <a:buChar char="•"/>
            </a:pPr>
            <a:r>
              <a:rPr lang="en-US" sz="5600" dirty="0">
                <a:latin typeface="Arial" panose="020B0604020202020204" pitchFamily="34" charset="0"/>
                <a:cs typeface="Arial" panose="020B0604020202020204" pitchFamily="34" charset="0"/>
              </a:rPr>
              <a:t>Use passwords that follow a pattern or are easily guessed</a:t>
            </a:r>
          </a:p>
          <a:p>
            <a:pPr marL="857250" indent="-857250">
              <a:buFont typeface="Arial" panose="020B0604020202020204" pitchFamily="34" charset="0"/>
              <a:buChar char="•"/>
            </a:pPr>
            <a:r>
              <a:rPr lang="en-US" sz="5600" dirty="0">
                <a:latin typeface="Arial" panose="020B0604020202020204" pitchFamily="34" charset="0"/>
                <a:cs typeface="Arial" panose="020B0604020202020204" pitchFamily="34" charset="0"/>
              </a:rPr>
              <a:t>NEVER disclose any information that compromises Operational Security (OPSEC) or foreign disclosure policy. NEVER disclose information that is intended for official use only (FOUO). </a:t>
            </a:r>
          </a:p>
        </p:txBody>
      </p:sp>
      <p:sp>
        <p:nvSpPr>
          <p:cNvPr id="13" name="Овал 12"/>
          <p:cNvSpPr/>
          <p:nvPr/>
        </p:nvSpPr>
        <p:spPr>
          <a:xfrm>
            <a:off x="4015437" y="4323416"/>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57733" y="6324599"/>
            <a:ext cx="3616293" cy="3170100"/>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1985655933"/>
      </p:ext>
    </p:extLst>
  </p:cSld>
  <p:clrMapOvr>
    <a:masterClrMapping/>
  </p:clrMapOvr>
  <p:transition spd="slow" advClick="0" advTm="1000">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Do NOT post</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8843447"/>
          </a:xfrm>
          <a:prstGeom prst="rect">
            <a:avLst/>
          </a:prstGeom>
          <a:noFill/>
        </p:spPr>
        <p:txBody>
          <a:bodyPr wrap="square" rtlCol="0">
            <a:spAutoFit/>
          </a:bodyPr>
          <a:lstStyle/>
          <a:p>
            <a:pPr marL="285750" lvl="0" indent="-285750">
              <a:lnSpc>
                <a:spcPct val="115000"/>
              </a:lnSpc>
              <a:spcAft>
                <a:spcPts val="1000"/>
              </a:spcAft>
              <a:buFont typeface="Arial" panose="020B0604020202020204" pitchFamily="34" charset="0"/>
              <a:buChar char="•"/>
              <a:tabLst>
                <a:tab pos="457200" algn="l"/>
              </a:tabLst>
            </a:pPr>
            <a:r>
              <a:rPr lang="en-US" sz="6000" dirty="0">
                <a:latin typeface="Arial" panose="020B0604020202020204" pitchFamily="34" charset="0"/>
                <a:ea typeface="Calibri"/>
                <a:cs typeface="Arial" panose="020B0604020202020204" pitchFamily="34" charset="0"/>
              </a:rPr>
              <a:t> Detailed information about the mission of assigned units</a:t>
            </a:r>
          </a:p>
          <a:p>
            <a:pPr marL="285750" lvl="0" indent="-285750">
              <a:lnSpc>
                <a:spcPct val="115000"/>
              </a:lnSpc>
              <a:spcAft>
                <a:spcPts val="1000"/>
              </a:spcAft>
              <a:buFont typeface="Arial" panose="020B0604020202020204" pitchFamily="34" charset="0"/>
              <a:buChar char="•"/>
              <a:tabLst>
                <a:tab pos="457200" algn="l"/>
              </a:tabLst>
            </a:pPr>
            <a:r>
              <a:rPr lang="en-US" sz="6000" dirty="0">
                <a:latin typeface="Arial" panose="020B0604020202020204" pitchFamily="34" charset="0"/>
                <a:ea typeface="Calibri"/>
                <a:cs typeface="Arial" panose="020B0604020202020204" pitchFamily="34" charset="0"/>
              </a:rPr>
              <a:t> Details concerning locations and times of unit deployments (Disable Facebook Geotag)</a:t>
            </a:r>
          </a:p>
          <a:p>
            <a:pPr marL="285750" lvl="0" indent="-285750">
              <a:lnSpc>
                <a:spcPct val="115000"/>
              </a:lnSpc>
              <a:spcAft>
                <a:spcPts val="1000"/>
              </a:spcAft>
              <a:buFont typeface="Arial" panose="020B0604020202020204" pitchFamily="34" charset="0"/>
              <a:buChar char="•"/>
              <a:tabLst>
                <a:tab pos="457200" algn="l"/>
              </a:tabLst>
            </a:pPr>
            <a:r>
              <a:rPr lang="en-US" sz="6000" dirty="0">
                <a:latin typeface="Arial" panose="020B0604020202020204" pitchFamily="34" charset="0"/>
                <a:ea typeface="Calibri"/>
                <a:cs typeface="Arial" panose="020B0604020202020204" pitchFamily="34" charset="0"/>
              </a:rPr>
              <a:t> Number of aircraft in squadron/photos of flight line showing aircraft location</a:t>
            </a: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274737585"/>
      </p:ext>
    </p:extLst>
  </p:cSld>
  <p:clrMapOvr>
    <a:masterClrMapping/>
  </p:clrMapOvr>
  <p:transition spd="slow" advClick="0" advTm="1000">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1238" y="12290"/>
            <a:ext cx="6213987" cy="1370371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283825" y="2133600"/>
            <a:ext cx="13563600" cy="1477328"/>
          </a:xfrm>
          <a:prstGeom prst="rect">
            <a:avLst/>
          </a:prstGeom>
          <a:noFill/>
        </p:spPr>
        <p:txBody>
          <a:bodyPr wrap="square" rtlCol="0">
            <a:spAutoFit/>
          </a:bodyPr>
          <a:lstStyle/>
          <a:p>
            <a:r>
              <a:rPr lang="en-US" sz="9000" spc="300" dirty="0">
                <a:solidFill>
                  <a:schemeClr val="tx2"/>
                </a:solidFill>
                <a:latin typeface="Montserrat" panose="00000500000000000000" pitchFamily="50" charset="0"/>
              </a:rPr>
              <a:t>OPSEC – Do NOT post</a:t>
            </a:r>
            <a:endParaRPr lang="en-US" sz="9000" spc="300" dirty="0">
              <a:solidFill>
                <a:schemeClr val="accent1"/>
              </a:solidFill>
              <a:latin typeface="Montserrat" panose="00000500000000000000" pitchFamily="50" charset="0"/>
            </a:endParaRPr>
          </a:p>
        </p:txBody>
      </p:sp>
      <p:cxnSp>
        <p:nvCxnSpPr>
          <p:cNvPr id="7" name="Прямая соединительная линия 6"/>
          <p:cNvCxnSpPr/>
          <p:nvPr/>
        </p:nvCxnSpPr>
        <p:spPr>
          <a:xfrm>
            <a:off x="10436225" y="3962400"/>
            <a:ext cx="1242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80650" y="4419600"/>
            <a:ext cx="13030200" cy="6719788"/>
          </a:xfrm>
          <a:prstGeom prst="rect">
            <a:avLst/>
          </a:prstGeom>
          <a:noFill/>
        </p:spPr>
        <p:txBody>
          <a:bodyPr wrap="square" rtlCol="0">
            <a:spAutoFit/>
          </a:bodyPr>
          <a:lstStyle/>
          <a:p>
            <a:pPr marL="285750" lvl="0" indent="-285750">
              <a:lnSpc>
                <a:spcPct val="115000"/>
              </a:lnSpc>
              <a:spcAft>
                <a:spcPts val="1000"/>
              </a:spcAft>
              <a:buFont typeface="Arial" panose="020B0604020202020204" pitchFamily="34" charset="0"/>
              <a:buChar char="•"/>
              <a:tabLst>
                <a:tab pos="457200" algn="l"/>
              </a:tabLst>
            </a:pPr>
            <a:r>
              <a:rPr lang="en-US" sz="6000" dirty="0">
                <a:latin typeface="Arial" panose="020B0604020202020204" pitchFamily="34" charset="0"/>
                <a:ea typeface="Calibri"/>
                <a:cs typeface="Arial" panose="020B0604020202020204" pitchFamily="34" charset="0"/>
              </a:rPr>
              <a:t> Details concerning trends in unit morale or personnel problems</a:t>
            </a:r>
          </a:p>
          <a:p>
            <a:pPr marL="285750" lvl="0" indent="-285750">
              <a:lnSpc>
                <a:spcPct val="115000"/>
              </a:lnSpc>
              <a:spcAft>
                <a:spcPts val="1000"/>
              </a:spcAft>
              <a:buFont typeface="Arial" panose="020B0604020202020204" pitchFamily="34" charset="0"/>
              <a:buChar char="•"/>
              <a:tabLst>
                <a:tab pos="457200" algn="l"/>
              </a:tabLst>
            </a:pPr>
            <a:r>
              <a:rPr lang="en-US" sz="6000" dirty="0">
                <a:latin typeface="Arial" panose="020B0604020202020204" pitchFamily="34" charset="0"/>
                <a:ea typeface="Calibri"/>
                <a:cs typeface="Arial" panose="020B0604020202020204" pitchFamily="34" charset="0"/>
              </a:rPr>
              <a:t> Details concerning security procedures</a:t>
            </a:r>
          </a:p>
          <a:p>
            <a:pPr marL="285750" lvl="0" indent="-285750">
              <a:lnSpc>
                <a:spcPct val="115000"/>
              </a:lnSpc>
              <a:spcAft>
                <a:spcPts val="1000"/>
              </a:spcAft>
              <a:buFont typeface="Arial" panose="020B0604020202020204" pitchFamily="34" charset="0"/>
              <a:buChar char="•"/>
              <a:tabLst>
                <a:tab pos="457200" algn="l"/>
              </a:tabLst>
            </a:pPr>
            <a:r>
              <a:rPr lang="en-US" sz="6000" dirty="0">
                <a:latin typeface="Arial" panose="020B0604020202020204" pitchFamily="34" charset="0"/>
                <a:ea typeface="Calibri"/>
                <a:cs typeface="Arial" panose="020B0604020202020204" pitchFamily="34" charset="0"/>
              </a:rPr>
              <a:t> Classified or controlled unclassified information (CUI)</a:t>
            </a:r>
          </a:p>
        </p:txBody>
      </p:sp>
      <p:sp>
        <p:nvSpPr>
          <p:cNvPr id="13" name="Овал 12"/>
          <p:cNvSpPr/>
          <p:nvPr/>
        </p:nvSpPr>
        <p:spPr>
          <a:xfrm>
            <a:off x="4015437" y="4343401"/>
            <a:ext cx="4515788" cy="45157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18899995" lon="0" rev="0"/>
              </a:camera>
              <a:lightRig rig="threePt" dir="t"/>
            </a:scene3d>
          </a:bodyPr>
          <a:lstStyle/>
          <a:p>
            <a:pPr algn="ctr"/>
            <a:endParaRPr lang="ru-RU"/>
          </a:p>
        </p:txBody>
      </p:sp>
      <p:sp>
        <p:nvSpPr>
          <p:cNvPr id="14" name="TextBox 13"/>
          <p:cNvSpPr txBox="1"/>
          <p:nvPr/>
        </p:nvSpPr>
        <p:spPr>
          <a:xfrm>
            <a:off x="4416424" y="6553200"/>
            <a:ext cx="3616293" cy="3170099"/>
          </a:xfrm>
          <a:prstGeom prst="rect">
            <a:avLst/>
          </a:prstGeom>
          <a:noFill/>
        </p:spPr>
        <p:txBody>
          <a:bodyPr wrap="square" rtlCol="0">
            <a:spAutoFit/>
          </a:bodyPr>
          <a:lstStyle/>
          <a:p>
            <a:pPr algn="ctr"/>
            <a:r>
              <a:rPr lang="en-US" sz="30000" baseline="30000" dirty="0">
                <a:solidFill>
                  <a:schemeClr val="bg1"/>
                </a:solidFill>
                <a:latin typeface="Pe-icon-7-stroke" pitchFamily="2" charset="0"/>
              </a:rPr>
              <a:t></a:t>
            </a:r>
            <a:endParaRPr lang="en-US" sz="30000" baseline="30000" dirty="0">
              <a:solidFill>
                <a:schemeClr val="bg1"/>
              </a:solidFill>
              <a:latin typeface="FontAwesome" pitchFamily="2" charset="0"/>
            </a:endParaRPr>
          </a:p>
        </p:txBody>
      </p:sp>
      <p:pic>
        <p:nvPicPr>
          <p:cNvPr id="10" name="Picture 9">
            <a:extLst>
              <a:ext uri="{FF2B5EF4-FFF2-40B4-BE49-F238E27FC236}">
                <a16:creationId xmlns:a16="http://schemas.microsoft.com/office/drawing/2014/main" id="{299C4665-D097-4672-A382-1E1693ECEA86}"/>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36" b="100000" l="0" r="100000"/>
                    </a14:imgEffect>
                  </a14:imgLayer>
                </a14:imgProps>
              </a:ext>
              <a:ext uri="{28A0092B-C50C-407E-A947-70E740481C1C}">
                <a14:useLocalDpi xmlns:a14="http://schemas.microsoft.com/office/drawing/2010/main" val="0"/>
              </a:ext>
            </a:extLst>
          </a:blip>
          <a:stretch>
            <a:fillRect/>
          </a:stretch>
        </p:blipFill>
        <p:spPr>
          <a:xfrm>
            <a:off x="222250" y="152400"/>
            <a:ext cx="1371600" cy="1654805"/>
          </a:xfrm>
          <a:prstGeom prst="rect">
            <a:avLst/>
          </a:prstGeom>
        </p:spPr>
      </p:pic>
    </p:spTree>
    <p:extLst>
      <p:ext uri="{BB962C8B-B14F-4D97-AF65-F5344CB8AC3E}">
        <p14:creationId xmlns:p14="http://schemas.microsoft.com/office/powerpoint/2010/main" val="233219001"/>
      </p:ext>
    </p:extLst>
  </p:cSld>
  <p:clrMapOvr>
    <a:masterClrMapping/>
  </p:clrMapOvr>
  <p:transition spd="slow" advClick="0" advTm="1000">
    <p:push/>
  </p:transition>
  <p:timing>
    <p:tnLst>
      <p:par>
        <p:cTn id="1" dur="indefinite" restart="never" nodeType="tmRoot"/>
      </p:par>
    </p:tnLst>
  </p:timing>
</p:sld>
</file>

<file path=ppt/theme/theme1.xml><?xml version="1.0" encoding="utf-8"?>
<a:theme xmlns:a="http://schemas.openxmlformats.org/drawingml/2006/main" name="Default Theme">
  <a:themeElements>
    <a:clrScheme name="Presentation_scheme_1">
      <a:dk1>
        <a:srgbClr val="7F7F7F"/>
      </a:dk1>
      <a:lt1>
        <a:srgbClr val="FFFFFF"/>
      </a:lt1>
      <a:dk2>
        <a:srgbClr val="000000"/>
      </a:dk2>
      <a:lt2>
        <a:srgbClr val="FFFFFF"/>
      </a:lt2>
      <a:accent1>
        <a:srgbClr val="BB493C"/>
      </a:accent1>
      <a:accent2>
        <a:srgbClr val="63915D"/>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45248</TotalTime>
  <Words>1706</Words>
  <Application>Microsoft Office PowerPoint</Application>
  <PresentationFormat>Custom</PresentationFormat>
  <Paragraphs>174</Paragraphs>
  <Slides>26</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Open Sans Light</vt:lpstr>
      <vt:lpstr>FontAwesome</vt:lpstr>
      <vt:lpstr>Calibri</vt:lpstr>
      <vt:lpstr>linea-basic-10</vt:lpstr>
      <vt:lpstr>Montserrat Semi Bold</vt:lpstr>
      <vt:lpstr>Pe-icon-7-stroke</vt:lpstr>
      <vt:lpstr>Montserrat</vt:lpstr>
      <vt:lpstr>Times New Roman</vt:lpstr>
      <vt:lpstr>Calibri Light</vt:lpstr>
      <vt:lpstr>linea-arrows-10</vt:lpstr>
      <vt:lpstr>Bebas Neue</vt:lpstr>
      <vt:lpstr>Lato Light</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_________________</vt:lpstr>
      <vt:lpstr>___________________</vt:lpstr>
      <vt:lpstr>___________________</vt:lpstr>
      <vt:lpstr>___________________</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CIV Sanders</dc:creator>
  <cp:lastModifiedBy>Kale, George B Mr CIV NG DEARNG</cp:lastModifiedBy>
  <cp:revision>6902</cp:revision>
  <cp:lastPrinted>2020-06-06T11:25:40Z</cp:lastPrinted>
  <dcterms:created xsi:type="dcterms:W3CDTF">2014-11-12T21:47:38Z</dcterms:created>
  <dcterms:modified xsi:type="dcterms:W3CDTF">2020-09-01T17:15:36Z</dcterms:modified>
</cp:coreProperties>
</file>